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516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say Benz" initials="LB" lastIdx="3" clrIdx="0">
    <p:extLst>
      <p:ext uri="{19B8F6BF-5375-455C-9EA6-DF929625EA0E}">
        <p15:presenceInfo xmlns:p15="http://schemas.microsoft.com/office/powerpoint/2012/main" userId="S::lbenz@prestanproducts.com::3a97ba5b-01df-4227-9673-464659cdfc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1" autoAdjust="0"/>
    <p:restoredTop sz="90925" autoAdjust="0"/>
  </p:normalViewPr>
  <p:slideViewPr>
    <p:cSldViewPr snapToGrid="0">
      <p:cViewPr varScale="1">
        <p:scale>
          <a:sx n="106" d="100"/>
          <a:sy n="106" d="100"/>
        </p:scale>
        <p:origin x="267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3A35F-8C91-41CF-8F38-851781A9DDE7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40318-AFDA-4D11-B401-F01CD6414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8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4EF98-074B-40D2-ABF5-D01279F6D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BF2539-B0AA-49A7-9CD0-51B486895A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654A1-242D-4FE5-9EEB-F789FE6DD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507-9A93-4C0A-89A0-5A4B83982FA6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FCA91-14FE-4513-B486-0C48812B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06128-47C9-436A-BAC0-C8F0D6BA7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DC18-5123-4693-989F-E2396BCFA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00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829E-6D2B-47C6-85AE-EF13A4530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B64865-E7AB-4D69-BF2D-72668E0DC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847DC-4E05-47E1-868C-9B39C624C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507-9A93-4C0A-89A0-5A4B83982FA6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B6206-F64D-49F2-9321-737F1BF92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18BA7-7F1A-4857-B5E7-096EFFC9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DC18-5123-4693-989F-E2396BCFA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74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889750-2711-401C-B8E0-01FF303F9D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D3E9F1-6168-416C-AED6-E797ED1A1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18F370-4095-428E-862C-FAC6614D7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507-9A93-4C0A-89A0-5A4B83982FA6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6D029-81FC-48C0-A872-54444321B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ABBB4-156D-4997-8C7E-0661FE180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DC18-5123-4693-989F-E2396BCFA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2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C08A3-8041-4619-BAF3-31AC3693E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C2F3E-230D-4D4B-AFEA-91201BFFD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B6CDD-6E29-4366-8E04-00EA9877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507-9A93-4C0A-89A0-5A4B83982FA6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B9FF8-A15A-4B5C-9A0F-13800913B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DF9CE-9C1D-469A-945F-B4D750331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DC18-5123-4693-989F-E2396BCFA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761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B95A1-4EBF-4B8F-A85D-CE573A7F1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1BE23-E69F-4154-95EC-2D59B674C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5640D-F310-41EA-8188-D398155AC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507-9A93-4C0A-89A0-5A4B83982FA6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7458F-01D0-4F77-9194-639DAEF1F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F02DF-0D3E-4F4F-9572-773BB5120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DC18-5123-4693-989F-E2396BCFA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8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9F221-D9C6-4804-BEE7-B17F8C91D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07AC5-B4F9-401F-815E-1874EBA50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86FC62-574F-44C6-878B-0B81D98D3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DD59D-7321-404A-B944-9D780DD51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507-9A93-4C0A-89A0-5A4B83982FA6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B0B83-E4E6-4302-B07C-5873C18B1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77384-84D4-45A0-B2EB-1886B9DB0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DC18-5123-4693-989F-E2396BCFA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87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F88D-FCBD-429D-AF3B-019C64D78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710F6F-FC39-4E08-8AFD-C6F8D411A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B916C-F990-4C29-92E6-D5CDC0EAC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0CE014-C5E6-4038-9A81-9B9105B03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776CC0-CE8B-4F16-9CA1-AC3033BF79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625273-1CAC-4C3D-9D66-CE620DF32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507-9A93-4C0A-89A0-5A4B83982FA6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A97244-699C-4A04-B531-2CFC1F1E1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EEA286-36EA-4E11-B46E-7DE968914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DC18-5123-4693-989F-E2396BCFA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53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AE91A-B86F-40A9-B39E-75261E885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FCCC71-80F7-4F4E-AEB6-C2435A2DF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507-9A93-4C0A-89A0-5A4B83982FA6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F9C86C-42EF-487A-B320-1147BEBC8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74E64C-2186-4070-84AD-07D04272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DC18-5123-4693-989F-E2396BCFA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8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EE02E5-FC41-42D2-B546-BDF138E4D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507-9A93-4C0A-89A0-5A4B83982FA6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D268FC-6595-4AC5-BD6B-CF81191E8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27472-4E9F-4F6A-8BB4-4E88EF96A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DC18-5123-4693-989F-E2396BCFA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985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F2CD-4291-4AEB-B2A4-96651AD07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EDCE1-8F84-4675-8AEC-34EC45C8C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0460C-43F5-4810-8343-D5A9E9C264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94029-F01C-4989-B29D-932065E40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507-9A93-4C0A-89A0-5A4B83982FA6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9B95D-563C-4AB9-A9D0-A38EB16C8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D3E813-4990-4713-A29E-E8681F84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DC18-5123-4693-989F-E2396BCFA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9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3FDCE-0744-4AA2-A389-E9981A2F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1352E6-3699-4C8B-AAE8-E965D346F5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A374D-1099-4130-B874-2780D92CA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B256D-F902-4FAF-889C-6EB3B46D6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0A507-9A93-4C0A-89A0-5A4B83982FA6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78A3F9-D71F-4214-B47E-D1156DFC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D407DB-5725-4970-B094-B5F57D91E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7DC18-5123-4693-989F-E2396BCFA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0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9EFDC0-2831-4B2A-BB57-4CE818F2A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59723-EA71-4A97-BCC4-DD7C4352F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7E67F-FFAE-4054-9734-5099501221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0A507-9A93-4C0A-89A0-5A4B83982FA6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94191-0E12-43BC-B738-8A6E22314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D9374-F0EB-4218-A402-7D253B8F67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7DC18-5123-4693-989F-E2396BCFA1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9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CA612285-1801-452E-A160-DCD89D2F43E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10775" y="5518150"/>
            <a:ext cx="9610960" cy="13398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ADD27E-E08A-48CA-B989-D622C5BDE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7"/>
            <a:ext cx="11297055" cy="1325563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PRESTAN Infant Ultralite</a:t>
            </a:r>
            <a:r>
              <a:rPr lang="en-US" baseline="300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®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– Description Details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C102970-EECF-4761-8594-0B903F0C1570}"/>
              </a:ext>
            </a:extLst>
          </p:cNvPr>
          <p:cNvCxnSpPr/>
          <p:nvPr/>
        </p:nvCxnSpPr>
        <p:spPr>
          <a:xfrm>
            <a:off x="905256" y="1289304"/>
            <a:ext cx="10625328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8D2D18-7B19-45AA-8FC3-2E54F7F324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5979" y="1673745"/>
            <a:ext cx="7183443" cy="448681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When listing the product in print &amp; digital marketing assets, please reference the PRESTAN Website, Marketing Site, and the following guidelines:</a:t>
            </a:r>
          </a:p>
          <a:p>
            <a:pPr lvl="1">
              <a:lnSpc>
                <a:spcPct val="100000"/>
              </a:lnSpc>
            </a:pP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Product Name</a:t>
            </a:r>
          </a:p>
          <a:p>
            <a:pPr lvl="2">
              <a:lnSpc>
                <a:spcPct val="100000"/>
              </a:lnSpc>
            </a:pPr>
            <a:r>
              <a:rPr lang="en-US" sz="19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PRESTAN Infant Ultralite® Manikin</a:t>
            </a:r>
          </a:p>
          <a:p>
            <a:pPr lvl="1">
              <a:lnSpc>
                <a:spcPct val="100000"/>
              </a:lnSpc>
            </a:pP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Description</a:t>
            </a:r>
          </a:p>
          <a:p>
            <a:pPr lvl="2"/>
            <a:r>
              <a:rPr lang="en-US" sz="19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The PRESTAN Infant Ultralite Manikin is our most portable manikin, easy to transport &amp; ship and simple to setup, use &amp; clean.</a:t>
            </a:r>
          </a:p>
          <a:p>
            <a:pPr lvl="2"/>
            <a:r>
              <a:rPr lang="en-US" sz="19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Available with CPR Feedback only, in convenient and lightweight Single, 4-pack and 12-packs for efficient training on-the-go. This durable manikin offers an affordable method for CPR training, with all the quality and realism you expect from PRESTAN.</a:t>
            </a:r>
          </a:p>
          <a:p>
            <a:pPr lvl="2"/>
            <a:r>
              <a:rPr lang="en-US" sz="19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Fully compliant with current industry guidelines, including the most recent AHA Integrated Feedback Directive. </a:t>
            </a:r>
          </a:p>
          <a:p>
            <a:pPr lvl="2"/>
            <a:r>
              <a:rPr lang="en-US" sz="19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Available in medium or dark skin tones and in Single, 4-Pack or 12-Pack configurations; Diversity Kits also available. </a:t>
            </a:r>
          </a:p>
          <a:p>
            <a:pPr lvl="1">
              <a:lnSpc>
                <a:spcPct val="100000"/>
              </a:lnSpc>
            </a:pP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Warranty</a:t>
            </a:r>
          </a:p>
          <a:p>
            <a:pPr lvl="2"/>
            <a:r>
              <a:rPr lang="en-US" sz="1900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3yr Limited Warranty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C93DE9-C4CD-4532-B211-E22DE6ED49B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5481" y="1557398"/>
            <a:ext cx="3415103" cy="4260077"/>
          </a:xfrm>
          <a:prstGeom prst="rect">
            <a:avLst/>
          </a:prstGeom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165C086A-41F4-4C55-B8A9-D0A902D04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628" y="6109282"/>
            <a:ext cx="2018147" cy="38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065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01B4941B40334F9FDD690D13A9CFB9" ma:contentTypeVersion="13" ma:contentTypeDescription="Create a new document." ma:contentTypeScope="" ma:versionID="6029bc2aec1e127990d03b77ce45a4d7">
  <xsd:schema xmlns:xsd="http://www.w3.org/2001/XMLSchema" xmlns:xs="http://www.w3.org/2001/XMLSchema" xmlns:p="http://schemas.microsoft.com/office/2006/metadata/properties" xmlns:ns3="49d16ea2-ee35-4a6c-8405-040ab9dbd160" xmlns:ns4="207202c6-6599-490b-9f81-dd6860fb6765" targetNamespace="http://schemas.microsoft.com/office/2006/metadata/properties" ma:root="true" ma:fieldsID="7b35565c3041a7f113552d14d6dfed0d" ns3:_="" ns4:_="">
    <xsd:import namespace="49d16ea2-ee35-4a6c-8405-040ab9dbd160"/>
    <xsd:import namespace="207202c6-6599-490b-9f81-dd6860fb67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d16ea2-ee35-4a6c-8405-040ab9dbd1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7202c6-6599-490b-9f81-dd6860fb676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B7C024-F5F1-44EF-9F93-998B5F4F88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d16ea2-ee35-4a6c-8405-040ab9dbd160"/>
    <ds:schemaRef ds:uri="207202c6-6599-490b-9f81-dd6860fb67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4B5448-D641-4BE7-AA4E-1682759DE2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7A2B22-9532-46B8-94E2-8E8FA41673F6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207202c6-6599-490b-9f81-dd6860fb6765"/>
    <ds:schemaRef ds:uri="49d16ea2-ee35-4a6c-8405-040ab9dbd16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45805</TotalTime>
  <Words>148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PRESTAN Infant Ultralite® – Description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Benz</dc:creator>
  <cp:lastModifiedBy>Lindsay Benz</cp:lastModifiedBy>
  <cp:revision>54</cp:revision>
  <cp:lastPrinted>2020-03-06T20:17:20Z</cp:lastPrinted>
  <dcterms:created xsi:type="dcterms:W3CDTF">2019-12-13T19:53:06Z</dcterms:created>
  <dcterms:modified xsi:type="dcterms:W3CDTF">2022-07-14T16:32:24Z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0x0101001C01B4941B40334F9FDD690D13A9CFB9</vt:lpwstr>
  </property>
</Properties>
</file>