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326" r:id="rId6"/>
    <p:sldId id="335" r:id="rId7"/>
    <p:sldId id="395" r:id="rId8"/>
    <p:sldId id="422" r:id="rId9"/>
    <p:sldId id="430" r:id="rId10"/>
    <p:sldId id="421" r:id="rId11"/>
    <p:sldId id="432" r:id="rId12"/>
    <p:sldId id="489" r:id="rId13"/>
    <p:sldId id="488" r:id="rId14"/>
    <p:sldId id="484" r:id="rId15"/>
    <p:sldId id="428" r:id="rId16"/>
    <p:sldId id="464" r:id="rId17"/>
    <p:sldId id="465" r:id="rId18"/>
    <p:sldId id="487" r:id="rId19"/>
    <p:sldId id="485" r:id="rId20"/>
    <p:sldId id="437" r:id="rId21"/>
    <p:sldId id="490" r:id="rId22"/>
    <p:sldId id="486" r:id="rId23"/>
    <p:sldId id="480" r:id="rId24"/>
    <p:sldId id="416" r:id="rId25"/>
    <p:sldId id="423" r:id="rId2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BF0B16-C66E-47B8-94DC-9D8A032E8B5C}" v="26" dt="2022-05-09T15:21:34.3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76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132" y="5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say Benz" userId="3a97ba5b-01df-4227-9673-464659cdfc81" providerId="ADAL" clId="{7EBF0B16-C66E-47B8-94DC-9D8A032E8B5C}"/>
    <pc:docChg chg="undo custSel addSld delSld modSld">
      <pc:chgData name="Lindsay Benz" userId="3a97ba5b-01df-4227-9673-464659cdfc81" providerId="ADAL" clId="{7EBF0B16-C66E-47B8-94DC-9D8A032E8B5C}" dt="2022-05-09T15:21:36.393" v="1482" actId="47"/>
      <pc:docMkLst>
        <pc:docMk/>
      </pc:docMkLst>
      <pc:sldChg chg="addSp delSp modSp mod">
        <pc:chgData name="Lindsay Benz" userId="3a97ba5b-01df-4227-9673-464659cdfc81" providerId="ADAL" clId="{7EBF0B16-C66E-47B8-94DC-9D8A032E8B5C}" dt="2022-05-09T14:53:42.071" v="1106"/>
        <pc:sldMkLst>
          <pc:docMk/>
          <pc:sldMk cId="717835311" sldId="270"/>
        </pc:sldMkLst>
        <pc:spChg chg="mod">
          <ac:chgData name="Lindsay Benz" userId="3a97ba5b-01df-4227-9673-464659cdfc81" providerId="ADAL" clId="{7EBF0B16-C66E-47B8-94DC-9D8A032E8B5C}" dt="2022-05-04T14:56:24.627" v="24" actId="5793"/>
          <ac:spMkLst>
            <pc:docMk/>
            <pc:sldMk cId="717835311" sldId="270"/>
            <ac:spMk id="9" creationId="{29ACDA8D-B399-442A-AD2F-72300B42391F}"/>
          </ac:spMkLst>
        </pc:spChg>
        <pc:picChg chg="del">
          <ac:chgData name="Lindsay Benz" userId="3a97ba5b-01df-4227-9673-464659cdfc81" providerId="ADAL" clId="{7EBF0B16-C66E-47B8-94DC-9D8A032E8B5C}" dt="2022-05-04T14:56:27.832" v="25" actId="478"/>
          <ac:picMkLst>
            <pc:docMk/>
            <pc:sldMk cId="717835311" sldId="270"/>
            <ac:picMk id="13" creationId="{4D029365-B473-4859-BB15-DE46F9A0307D}"/>
          </ac:picMkLst>
        </pc:picChg>
        <pc:picChg chg="add mod">
          <ac:chgData name="Lindsay Benz" userId="3a97ba5b-01df-4227-9673-464659cdfc81" providerId="ADAL" clId="{7EBF0B16-C66E-47B8-94DC-9D8A032E8B5C}" dt="2022-05-09T14:53:42.071" v="1106"/>
          <ac:picMkLst>
            <pc:docMk/>
            <pc:sldMk cId="717835311" sldId="270"/>
            <ac:picMk id="15" creationId="{F38DBDE6-B9AC-44C3-A04E-7299E975DF51}"/>
          </ac:picMkLst>
        </pc:picChg>
      </pc:sldChg>
      <pc:sldChg chg="add del">
        <pc:chgData name="Lindsay Benz" userId="3a97ba5b-01df-4227-9673-464659cdfc81" providerId="ADAL" clId="{7EBF0B16-C66E-47B8-94DC-9D8A032E8B5C}" dt="2022-05-09T15:21:36.393" v="1482" actId="47"/>
        <pc:sldMkLst>
          <pc:docMk/>
          <pc:sldMk cId="164014972" sldId="403"/>
        </pc:sldMkLst>
      </pc:sldChg>
      <pc:sldChg chg="modSp mod">
        <pc:chgData name="Lindsay Benz" userId="3a97ba5b-01df-4227-9673-464659cdfc81" providerId="ADAL" clId="{7EBF0B16-C66E-47B8-94DC-9D8A032E8B5C}" dt="2022-05-04T14:57:13.229" v="147" actId="1035"/>
        <pc:sldMkLst>
          <pc:docMk/>
          <pc:sldMk cId="406344500" sldId="422"/>
        </pc:sldMkLst>
        <pc:spChg chg="mod">
          <ac:chgData name="Lindsay Benz" userId="3a97ba5b-01df-4227-9673-464659cdfc81" providerId="ADAL" clId="{7EBF0B16-C66E-47B8-94DC-9D8A032E8B5C}" dt="2022-05-04T14:57:13.229" v="147" actId="1035"/>
          <ac:spMkLst>
            <pc:docMk/>
            <pc:sldMk cId="406344500" sldId="422"/>
            <ac:spMk id="3" creationId="{FF27343A-09A6-4233-9046-823438EA9DF6}"/>
          </ac:spMkLst>
        </pc:spChg>
      </pc:sldChg>
      <pc:sldChg chg="addSp delSp modSp mod">
        <pc:chgData name="Lindsay Benz" userId="3a97ba5b-01df-4227-9673-464659cdfc81" providerId="ADAL" clId="{7EBF0B16-C66E-47B8-94DC-9D8A032E8B5C}" dt="2022-05-09T15:07:41.199" v="1480" actId="20577"/>
        <pc:sldMkLst>
          <pc:docMk/>
          <pc:sldMk cId="3520324323" sldId="428"/>
        </pc:sldMkLst>
        <pc:spChg chg="mod">
          <ac:chgData name="Lindsay Benz" userId="3a97ba5b-01df-4227-9673-464659cdfc81" providerId="ADAL" clId="{7EBF0B16-C66E-47B8-94DC-9D8A032E8B5C}" dt="2022-05-09T11:54:18.006" v="1105" actId="1076"/>
          <ac:spMkLst>
            <pc:docMk/>
            <pc:sldMk cId="3520324323" sldId="428"/>
            <ac:spMk id="2" creationId="{F62CAE7A-06E7-48FE-BA7A-50783CF4C104}"/>
          </ac:spMkLst>
        </pc:spChg>
        <pc:spChg chg="add del mod">
          <ac:chgData name="Lindsay Benz" userId="3a97ba5b-01df-4227-9673-464659cdfc81" providerId="ADAL" clId="{7EBF0B16-C66E-47B8-94DC-9D8A032E8B5C}" dt="2022-05-09T03:25:01.106" v="448" actId="22"/>
          <ac:spMkLst>
            <pc:docMk/>
            <pc:sldMk cId="3520324323" sldId="428"/>
            <ac:spMk id="13" creationId="{A364DC9A-7314-4B3A-9A65-831CC19D66CC}"/>
          </ac:spMkLst>
        </pc:spChg>
        <pc:spChg chg="mod">
          <ac:chgData name="Lindsay Benz" userId="3a97ba5b-01df-4227-9673-464659cdfc81" providerId="ADAL" clId="{7EBF0B16-C66E-47B8-94DC-9D8A032E8B5C}" dt="2022-05-09T15:07:41.199" v="1480" actId="20577"/>
          <ac:spMkLst>
            <pc:docMk/>
            <pc:sldMk cId="3520324323" sldId="428"/>
            <ac:spMk id="23" creationId="{D5451319-2F8E-4AB4-BE94-763581396845}"/>
          </ac:spMkLst>
        </pc:spChg>
        <pc:picChg chg="del">
          <ac:chgData name="Lindsay Benz" userId="3a97ba5b-01df-4227-9673-464659cdfc81" providerId="ADAL" clId="{7EBF0B16-C66E-47B8-94DC-9D8A032E8B5C}" dt="2022-05-09T03:14:25.767" v="347" actId="478"/>
          <ac:picMkLst>
            <pc:docMk/>
            <pc:sldMk cId="3520324323" sldId="428"/>
            <ac:picMk id="3" creationId="{3FFB904F-218C-4AF6-8FE1-AB4AB4186036}"/>
          </ac:picMkLst>
        </pc:picChg>
        <pc:picChg chg="del">
          <ac:chgData name="Lindsay Benz" userId="3a97ba5b-01df-4227-9673-464659cdfc81" providerId="ADAL" clId="{7EBF0B16-C66E-47B8-94DC-9D8A032E8B5C}" dt="2022-05-09T03:14:26.801" v="348" actId="478"/>
          <ac:picMkLst>
            <pc:docMk/>
            <pc:sldMk cId="3520324323" sldId="428"/>
            <ac:picMk id="4" creationId="{2661513D-E5C3-47D3-9DF7-13797051077D}"/>
          </ac:picMkLst>
        </pc:picChg>
        <pc:picChg chg="del">
          <ac:chgData name="Lindsay Benz" userId="3a97ba5b-01df-4227-9673-464659cdfc81" providerId="ADAL" clId="{7EBF0B16-C66E-47B8-94DC-9D8A032E8B5C}" dt="2022-05-09T03:14:24.704" v="346" actId="478"/>
          <ac:picMkLst>
            <pc:docMk/>
            <pc:sldMk cId="3520324323" sldId="428"/>
            <ac:picMk id="5" creationId="{962E9A4A-1670-4440-842D-BE69ECEFE895}"/>
          </ac:picMkLst>
        </pc:picChg>
        <pc:picChg chg="del">
          <ac:chgData name="Lindsay Benz" userId="3a97ba5b-01df-4227-9673-464659cdfc81" providerId="ADAL" clId="{7EBF0B16-C66E-47B8-94DC-9D8A032E8B5C}" dt="2022-05-09T03:14:23.721" v="345" actId="478"/>
          <ac:picMkLst>
            <pc:docMk/>
            <pc:sldMk cId="3520324323" sldId="428"/>
            <ac:picMk id="11" creationId="{A128ECEB-0CD6-4AB2-ADE1-ADE3F7A370C6}"/>
          </ac:picMkLst>
        </pc:picChg>
        <pc:picChg chg="add mod">
          <ac:chgData name="Lindsay Benz" userId="3a97ba5b-01df-4227-9673-464659cdfc81" providerId="ADAL" clId="{7EBF0B16-C66E-47B8-94DC-9D8A032E8B5C}" dt="2022-05-09T11:52:46.574" v="1103"/>
          <ac:picMkLst>
            <pc:docMk/>
            <pc:sldMk cId="3520324323" sldId="428"/>
            <ac:picMk id="14" creationId="{B5A77E92-F919-4754-9F10-5423B19E4D1A}"/>
          </ac:picMkLst>
        </pc:picChg>
        <pc:picChg chg="add mod">
          <ac:chgData name="Lindsay Benz" userId="3a97ba5b-01df-4227-9673-464659cdfc81" providerId="ADAL" clId="{7EBF0B16-C66E-47B8-94DC-9D8A032E8B5C}" dt="2022-05-09T11:52:46.574" v="1103"/>
          <ac:picMkLst>
            <pc:docMk/>
            <pc:sldMk cId="3520324323" sldId="428"/>
            <ac:picMk id="15" creationId="{2BF5F98B-74A0-4BA5-83D5-B82108A5B952}"/>
          </ac:picMkLst>
        </pc:picChg>
        <pc:picChg chg="add mod">
          <ac:chgData name="Lindsay Benz" userId="3a97ba5b-01df-4227-9673-464659cdfc81" providerId="ADAL" clId="{7EBF0B16-C66E-47B8-94DC-9D8A032E8B5C}" dt="2022-05-09T11:52:46.574" v="1103"/>
          <ac:picMkLst>
            <pc:docMk/>
            <pc:sldMk cId="3520324323" sldId="428"/>
            <ac:picMk id="16" creationId="{AF17ACCF-B684-4548-89A4-50BA3DCB11E9}"/>
          </ac:picMkLst>
        </pc:picChg>
        <pc:picChg chg="add mod">
          <ac:chgData name="Lindsay Benz" userId="3a97ba5b-01df-4227-9673-464659cdfc81" providerId="ADAL" clId="{7EBF0B16-C66E-47B8-94DC-9D8A032E8B5C}" dt="2022-05-09T11:52:46.574" v="1103"/>
          <ac:picMkLst>
            <pc:docMk/>
            <pc:sldMk cId="3520324323" sldId="428"/>
            <ac:picMk id="17" creationId="{CA12E28D-C1B8-456B-A827-6B7DB87BE00D}"/>
          </ac:picMkLst>
        </pc:picChg>
      </pc:sldChg>
      <pc:sldChg chg="add del">
        <pc:chgData name="Lindsay Benz" userId="3a97ba5b-01df-4227-9673-464659cdfc81" providerId="ADAL" clId="{7EBF0B16-C66E-47B8-94DC-9D8A032E8B5C}" dt="2022-05-09T14:56:20.174" v="1230" actId="47"/>
        <pc:sldMkLst>
          <pc:docMk/>
          <pc:sldMk cId="2787707725" sldId="429"/>
        </pc:sldMkLst>
      </pc:sldChg>
      <pc:sldChg chg="addSp delSp modSp mod">
        <pc:chgData name="Lindsay Benz" userId="3a97ba5b-01df-4227-9673-464659cdfc81" providerId="ADAL" clId="{7EBF0B16-C66E-47B8-94DC-9D8A032E8B5C}" dt="2022-05-09T15:04:59.036" v="1444" actId="5793"/>
        <pc:sldMkLst>
          <pc:docMk/>
          <pc:sldMk cId="2055874074" sldId="430"/>
        </pc:sldMkLst>
        <pc:spChg chg="mod">
          <ac:chgData name="Lindsay Benz" userId="3a97ba5b-01df-4227-9673-464659cdfc81" providerId="ADAL" clId="{7EBF0B16-C66E-47B8-94DC-9D8A032E8B5C}" dt="2022-05-09T15:04:59.036" v="1444" actId="5793"/>
          <ac:spMkLst>
            <pc:docMk/>
            <pc:sldMk cId="2055874074" sldId="430"/>
            <ac:spMk id="2" creationId="{F62CAE7A-06E7-48FE-BA7A-50783CF4C104}"/>
          </ac:spMkLst>
        </pc:spChg>
        <pc:spChg chg="mod">
          <ac:chgData name="Lindsay Benz" userId="3a97ba5b-01df-4227-9673-464659cdfc81" providerId="ADAL" clId="{7EBF0B16-C66E-47B8-94DC-9D8A032E8B5C}" dt="2022-05-09T03:29:00.110" v="798" actId="20577"/>
          <ac:spMkLst>
            <pc:docMk/>
            <pc:sldMk cId="2055874074" sldId="430"/>
            <ac:spMk id="6" creationId="{77AB84DE-307D-4B94-B0A7-BE884B01CEBD}"/>
          </ac:spMkLst>
        </pc:spChg>
        <pc:spChg chg="mod">
          <ac:chgData name="Lindsay Benz" userId="3a97ba5b-01df-4227-9673-464659cdfc81" providerId="ADAL" clId="{7EBF0B16-C66E-47B8-94DC-9D8A032E8B5C}" dt="2022-05-09T03:29:09.043" v="814" actId="20577"/>
          <ac:spMkLst>
            <pc:docMk/>
            <pc:sldMk cId="2055874074" sldId="430"/>
            <ac:spMk id="7" creationId="{51B82608-080F-40C5-AD6C-C6898B6E4DD4}"/>
          </ac:spMkLst>
        </pc:spChg>
        <pc:spChg chg="mod">
          <ac:chgData name="Lindsay Benz" userId="3a97ba5b-01df-4227-9673-464659cdfc81" providerId="ADAL" clId="{7EBF0B16-C66E-47B8-94DC-9D8A032E8B5C}" dt="2022-05-09T03:28:42.483" v="783" actId="20577"/>
          <ac:spMkLst>
            <pc:docMk/>
            <pc:sldMk cId="2055874074" sldId="430"/>
            <ac:spMk id="15" creationId="{5D47C891-9DD5-448B-B600-ED319A69427B}"/>
          </ac:spMkLst>
        </pc:spChg>
        <pc:spChg chg="del">
          <ac:chgData name="Lindsay Benz" userId="3a97ba5b-01df-4227-9673-464659cdfc81" providerId="ADAL" clId="{7EBF0B16-C66E-47B8-94DC-9D8A032E8B5C}" dt="2022-05-09T03:29:15.835" v="816" actId="21"/>
          <ac:spMkLst>
            <pc:docMk/>
            <pc:sldMk cId="2055874074" sldId="430"/>
            <ac:spMk id="17" creationId="{11FFD254-63DC-4C98-B2D0-11A70F45F8DE}"/>
          </ac:spMkLst>
        </pc:spChg>
        <pc:spChg chg="del">
          <ac:chgData name="Lindsay Benz" userId="3a97ba5b-01df-4227-9673-464659cdfc81" providerId="ADAL" clId="{7EBF0B16-C66E-47B8-94DC-9D8A032E8B5C}" dt="2022-05-09T03:29:15.835" v="816" actId="21"/>
          <ac:spMkLst>
            <pc:docMk/>
            <pc:sldMk cId="2055874074" sldId="430"/>
            <ac:spMk id="20" creationId="{188883A8-DDBA-476D-B1FC-D02E488EC11B}"/>
          </ac:spMkLst>
        </pc:spChg>
        <pc:spChg chg="add mod">
          <ac:chgData name="Lindsay Benz" userId="3a97ba5b-01df-4227-9673-464659cdfc81" providerId="ADAL" clId="{7EBF0B16-C66E-47B8-94DC-9D8A032E8B5C}" dt="2022-05-09T03:29:32.436" v="820" actId="20577"/>
          <ac:spMkLst>
            <pc:docMk/>
            <pc:sldMk cId="2055874074" sldId="430"/>
            <ac:spMk id="22" creationId="{A748B1C6-C132-415E-8192-E3669398EB30}"/>
          </ac:spMkLst>
        </pc:spChg>
        <pc:picChg chg="add del mod">
          <ac:chgData name="Lindsay Benz" userId="3a97ba5b-01df-4227-9673-464659cdfc81" providerId="ADAL" clId="{7EBF0B16-C66E-47B8-94DC-9D8A032E8B5C}" dt="2022-05-09T15:04:03.471" v="1426" actId="478"/>
          <ac:picMkLst>
            <pc:docMk/>
            <pc:sldMk cId="2055874074" sldId="430"/>
            <ac:picMk id="4" creationId="{2E2C6ED2-154F-44AB-A4A5-92E22D73877A}"/>
          </ac:picMkLst>
        </pc:picChg>
        <pc:picChg chg="add del mod">
          <ac:chgData name="Lindsay Benz" userId="3a97ba5b-01df-4227-9673-464659cdfc81" providerId="ADAL" clId="{7EBF0B16-C66E-47B8-94DC-9D8A032E8B5C}" dt="2022-05-09T15:04:14.319" v="1431" actId="478"/>
          <ac:picMkLst>
            <pc:docMk/>
            <pc:sldMk cId="2055874074" sldId="430"/>
            <ac:picMk id="8" creationId="{81BA8FA6-5FED-4C93-A544-048914839F61}"/>
          </ac:picMkLst>
        </pc:picChg>
        <pc:picChg chg="del">
          <ac:chgData name="Lindsay Benz" userId="3a97ba5b-01df-4227-9673-464659cdfc81" providerId="ADAL" clId="{7EBF0B16-C66E-47B8-94DC-9D8A032E8B5C}" dt="2022-05-09T03:29:38.058" v="822" actId="478"/>
          <ac:picMkLst>
            <pc:docMk/>
            <pc:sldMk cId="2055874074" sldId="430"/>
            <ac:picMk id="9" creationId="{3339FAAE-F31C-4F42-B929-8114A6A7B92B}"/>
          </ac:picMkLst>
        </pc:picChg>
        <pc:picChg chg="add mod">
          <ac:chgData name="Lindsay Benz" userId="3a97ba5b-01df-4227-9673-464659cdfc81" providerId="ADAL" clId="{7EBF0B16-C66E-47B8-94DC-9D8A032E8B5C}" dt="2022-05-09T15:04:42.835" v="1438" actId="1076"/>
          <ac:picMkLst>
            <pc:docMk/>
            <pc:sldMk cId="2055874074" sldId="430"/>
            <ac:picMk id="12" creationId="{66405007-3C1B-469C-ABF1-8612AFDEB882}"/>
          </ac:picMkLst>
        </pc:picChg>
        <pc:picChg chg="del">
          <ac:chgData name="Lindsay Benz" userId="3a97ba5b-01df-4227-9673-464659cdfc81" providerId="ADAL" clId="{7EBF0B16-C66E-47B8-94DC-9D8A032E8B5C}" dt="2022-05-09T03:29:12.375" v="815" actId="478"/>
          <ac:picMkLst>
            <pc:docMk/>
            <pc:sldMk cId="2055874074" sldId="430"/>
            <ac:picMk id="13" creationId="{0EE5E153-0882-420D-8708-4E601BBB9B67}"/>
          </ac:picMkLst>
        </pc:picChg>
        <pc:picChg chg="del">
          <ac:chgData name="Lindsay Benz" userId="3a97ba5b-01df-4227-9673-464659cdfc81" providerId="ADAL" clId="{7EBF0B16-C66E-47B8-94DC-9D8A032E8B5C}" dt="2022-05-09T03:29:15.835" v="816" actId="21"/>
          <ac:picMkLst>
            <pc:docMk/>
            <pc:sldMk cId="2055874074" sldId="430"/>
            <ac:picMk id="14" creationId="{9D4C0950-08A8-4FB2-B180-5D61C908104D}"/>
          </ac:picMkLst>
        </pc:picChg>
        <pc:picChg chg="del">
          <ac:chgData name="Lindsay Benz" userId="3a97ba5b-01df-4227-9673-464659cdfc81" providerId="ADAL" clId="{7EBF0B16-C66E-47B8-94DC-9D8A032E8B5C}" dt="2022-05-09T03:29:40.087" v="823" actId="478"/>
          <ac:picMkLst>
            <pc:docMk/>
            <pc:sldMk cId="2055874074" sldId="430"/>
            <ac:picMk id="16" creationId="{DE335488-331D-4CC3-BD53-9844148577FC}"/>
          </ac:picMkLst>
        </pc:picChg>
        <pc:picChg chg="add mod">
          <ac:chgData name="Lindsay Benz" userId="3a97ba5b-01df-4227-9673-464659cdfc81" providerId="ADAL" clId="{7EBF0B16-C66E-47B8-94DC-9D8A032E8B5C}" dt="2022-05-09T03:29:24.101" v="817" actId="571"/>
          <ac:picMkLst>
            <pc:docMk/>
            <pc:sldMk cId="2055874074" sldId="430"/>
            <ac:picMk id="21" creationId="{A3766B1C-3CBF-4BBB-8C03-2BADD747CCE7}"/>
          </ac:picMkLst>
        </pc:picChg>
        <pc:picChg chg="del">
          <ac:chgData name="Lindsay Benz" userId="3a97ba5b-01df-4227-9673-464659cdfc81" providerId="ADAL" clId="{7EBF0B16-C66E-47B8-94DC-9D8A032E8B5C}" dt="2022-05-09T03:29:36.897" v="821" actId="478"/>
          <ac:picMkLst>
            <pc:docMk/>
            <pc:sldMk cId="2055874074" sldId="430"/>
            <ac:picMk id="23" creationId="{F82EB6A5-879D-4B49-93C0-A386A83B7004}"/>
          </ac:picMkLst>
        </pc:picChg>
        <pc:picChg chg="add mod">
          <ac:chgData name="Lindsay Benz" userId="3a97ba5b-01df-4227-9673-464659cdfc81" providerId="ADAL" clId="{7EBF0B16-C66E-47B8-94DC-9D8A032E8B5C}" dt="2022-05-09T15:01:37.887" v="1403" actId="1076"/>
          <ac:picMkLst>
            <pc:docMk/>
            <pc:sldMk cId="2055874074" sldId="430"/>
            <ac:picMk id="24" creationId="{24E6252B-EAB5-4E2F-916C-7A9225BA46B6}"/>
          </ac:picMkLst>
        </pc:picChg>
        <pc:picChg chg="add mod">
          <ac:chgData name="Lindsay Benz" userId="3a97ba5b-01df-4227-9673-464659cdfc81" providerId="ADAL" clId="{7EBF0B16-C66E-47B8-94DC-9D8A032E8B5C}" dt="2022-05-09T15:01:52.171" v="1406" actId="1076"/>
          <ac:picMkLst>
            <pc:docMk/>
            <pc:sldMk cId="2055874074" sldId="430"/>
            <ac:picMk id="25" creationId="{11BA2756-C0C4-43E1-801C-745C89FFFAA2}"/>
          </ac:picMkLst>
        </pc:picChg>
        <pc:picChg chg="add mod">
          <ac:chgData name="Lindsay Benz" userId="3a97ba5b-01df-4227-9673-464659cdfc81" providerId="ADAL" clId="{7EBF0B16-C66E-47B8-94DC-9D8A032E8B5C}" dt="2022-05-09T15:02:09.848" v="1410" actId="1076"/>
          <ac:picMkLst>
            <pc:docMk/>
            <pc:sldMk cId="2055874074" sldId="430"/>
            <ac:picMk id="26" creationId="{87396542-2F2D-4DF7-A54F-4ED25E3CE2E4}"/>
          </ac:picMkLst>
        </pc:picChg>
        <pc:picChg chg="add mod">
          <ac:chgData name="Lindsay Benz" userId="3a97ba5b-01df-4227-9673-464659cdfc81" providerId="ADAL" clId="{7EBF0B16-C66E-47B8-94DC-9D8A032E8B5C}" dt="2022-05-09T15:04:36.282" v="1435" actId="1076"/>
          <ac:picMkLst>
            <pc:docMk/>
            <pc:sldMk cId="2055874074" sldId="430"/>
            <ac:picMk id="29" creationId="{2AFF6C46-689C-4E66-8F11-E92614B07B64}"/>
          </ac:picMkLst>
        </pc:picChg>
      </pc:sldChg>
      <pc:sldChg chg="delSp modSp add del mod">
        <pc:chgData name="Lindsay Benz" userId="3a97ba5b-01df-4227-9673-464659cdfc81" providerId="ADAL" clId="{7EBF0B16-C66E-47B8-94DC-9D8A032E8B5C}" dt="2022-05-09T03:29:28.100" v="819" actId="47"/>
        <pc:sldMkLst>
          <pc:docMk/>
          <pc:sldMk cId="2304058914" sldId="431"/>
        </pc:sldMkLst>
        <pc:spChg chg="del">
          <ac:chgData name="Lindsay Benz" userId="3a97ba5b-01df-4227-9673-464659cdfc81" providerId="ADAL" clId="{7EBF0B16-C66E-47B8-94DC-9D8A032E8B5C}" dt="2022-05-09T03:28:18.895" v="713" actId="478"/>
          <ac:spMkLst>
            <pc:docMk/>
            <pc:sldMk cId="2304058914" sldId="431"/>
            <ac:spMk id="5" creationId="{A18526B3-D223-4AC2-92C6-EF7CB8AFE678}"/>
          </ac:spMkLst>
        </pc:spChg>
        <pc:spChg chg="del">
          <ac:chgData name="Lindsay Benz" userId="3a97ba5b-01df-4227-9673-464659cdfc81" providerId="ADAL" clId="{7EBF0B16-C66E-47B8-94DC-9D8A032E8B5C}" dt="2022-05-09T03:28:18.895" v="713" actId="478"/>
          <ac:spMkLst>
            <pc:docMk/>
            <pc:sldMk cId="2304058914" sldId="431"/>
            <ac:spMk id="6" creationId="{DEFA10F5-4ECD-4356-B48A-C7D4F19885D7}"/>
          </ac:spMkLst>
        </pc:spChg>
        <pc:spChg chg="mod">
          <ac:chgData name="Lindsay Benz" userId="3a97ba5b-01df-4227-9673-464659cdfc81" providerId="ADAL" clId="{7EBF0B16-C66E-47B8-94DC-9D8A032E8B5C}" dt="2022-05-09T03:28:06.612" v="708" actId="20577"/>
          <ac:spMkLst>
            <pc:docMk/>
            <pc:sldMk cId="2304058914" sldId="431"/>
            <ac:spMk id="7" creationId="{32591E04-3575-4A39-9011-03B50709C657}"/>
          </ac:spMkLst>
        </pc:spChg>
        <pc:spChg chg="del">
          <ac:chgData name="Lindsay Benz" userId="3a97ba5b-01df-4227-9673-464659cdfc81" providerId="ADAL" clId="{7EBF0B16-C66E-47B8-94DC-9D8A032E8B5C}" dt="2022-05-09T03:28:18.895" v="713" actId="478"/>
          <ac:spMkLst>
            <pc:docMk/>
            <pc:sldMk cId="2304058914" sldId="431"/>
            <ac:spMk id="10" creationId="{4CE82A7A-872E-46BE-B6E8-76E49793D06E}"/>
          </ac:spMkLst>
        </pc:spChg>
        <pc:picChg chg="del">
          <ac:chgData name="Lindsay Benz" userId="3a97ba5b-01df-4227-9673-464659cdfc81" providerId="ADAL" clId="{7EBF0B16-C66E-47B8-94DC-9D8A032E8B5C}" dt="2022-05-09T03:28:18.895" v="713" actId="478"/>
          <ac:picMkLst>
            <pc:docMk/>
            <pc:sldMk cId="2304058914" sldId="431"/>
            <ac:picMk id="4" creationId="{C4AC3FE7-952A-4C66-937D-9E2F508FA526}"/>
          </ac:picMkLst>
        </pc:picChg>
        <pc:picChg chg="del">
          <ac:chgData name="Lindsay Benz" userId="3a97ba5b-01df-4227-9673-464659cdfc81" providerId="ADAL" clId="{7EBF0B16-C66E-47B8-94DC-9D8A032E8B5C}" dt="2022-05-09T03:28:18.895" v="713" actId="478"/>
          <ac:picMkLst>
            <pc:docMk/>
            <pc:sldMk cId="2304058914" sldId="431"/>
            <ac:picMk id="11" creationId="{BA135F13-2F77-4125-A026-BFDB0EDFF16F}"/>
          </ac:picMkLst>
        </pc:picChg>
        <pc:picChg chg="del">
          <ac:chgData name="Lindsay Benz" userId="3a97ba5b-01df-4227-9673-464659cdfc81" providerId="ADAL" clId="{7EBF0B16-C66E-47B8-94DC-9D8A032E8B5C}" dt="2022-05-09T03:28:08.195" v="709" actId="478"/>
          <ac:picMkLst>
            <pc:docMk/>
            <pc:sldMk cId="2304058914" sldId="431"/>
            <ac:picMk id="33" creationId="{094138BC-5498-4E64-A402-52F11B9B9E25}"/>
          </ac:picMkLst>
        </pc:picChg>
        <pc:picChg chg="del">
          <ac:chgData name="Lindsay Benz" userId="3a97ba5b-01df-4227-9673-464659cdfc81" providerId="ADAL" clId="{7EBF0B16-C66E-47B8-94DC-9D8A032E8B5C}" dt="2022-05-09T03:28:09.202" v="710" actId="478"/>
          <ac:picMkLst>
            <pc:docMk/>
            <pc:sldMk cId="2304058914" sldId="431"/>
            <ac:picMk id="35" creationId="{89F89A4C-E749-4FFF-AB04-3EAE52DE9D49}"/>
          </ac:picMkLst>
        </pc:picChg>
        <pc:picChg chg="del">
          <ac:chgData name="Lindsay Benz" userId="3a97ba5b-01df-4227-9673-464659cdfc81" providerId="ADAL" clId="{7EBF0B16-C66E-47B8-94DC-9D8A032E8B5C}" dt="2022-05-09T03:28:10.345" v="711" actId="478"/>
          <ac:picMkLst>
            <pc:docMk/>
            <pc:sldMk cId="2304058914" sldId="431"/>
            <ac:picMk id="37" creationId="{5AC08370-71D3-474B-AF04-B2D9E9D27A50}"/>
          </ac:picMkLst>
        </pc:picChg>
        <pc:picChg chg="del">
          <ac:chgData name="Lindsay Benz" userId="3a97ba5b-01df-4227-9673-464659cdfc81" providerId="ADAL" clId="{7EBF0B16-C66E-47B8-94DC-9D8A032E8B5C}" dt="2022-05-09T03:28:11.470" v="712" actId="478"/>
          <ac:picMkLst>
            <pc:docMk/>
            <pc:sldMk cId="2304058914" sldId="431"/>
            <ac:picMk id="39" creationId="{E6CC7450-FE11-4F23-B98C-05966689D5DB}"/>
          </ac:picMkLst>
        </pc:picChg>
        <pc:picChg chg="del">
          <ac:chgData name="Lindsay Benz" userId="3a97ba5b-01df-4227-9673-464659cdfc81" providerId="ADAL" clId="{7EBF0B16-C66E-47B8-94DC-9D8A032E8B5C}" dt="2022-05-09T03:28:18.895" v="713" actId="478"/>
          <ac:picMkLst>
            <pc:docMk/>
            <pc:sldMk cId="2304058914" sldId="431"/>
            <ac:picMk id="13316" creationId="{74CB0C45-AAB8-4AD2-8831-39FC50659790}"/>
          </ac:picMkLst>
        </pc:picChg>
      </pc:sldChg>
      <pc:sldChg chg="addSp delSp modSp mod delAnim modAnim">
        <pc:chgData name="Lindsay Benz" userId="3a97ba5b-01df-4227-9673-464659cdfc81" providerId="ADAL" clId="{7EBF0B16-C66E-47B8-94DC-9D8A032E8B5C}" dt="2022-05-09T03:19:12.404" v="419" actId="1076"/>
        <pc:sldMkLst>
          <pc:docMk/>
          <pc:sldMk cId="618067676" sldId="437"/>
        </pc:sldMkLst>
        <pc:spChg chg="mod">
          <ac:chgData name="Lindsay Benz" userId="3a97ba5b-01df-4227-9673-464659cdfc81" providerId="ADAL" clId="{7EBF0B16-C66E-47B8-94DC-9D8A032E8B5C}" dt="2022-05-04T14:58:54.954" v="246" actId="20577"/>
          <ac:spMkLst>
            <pc:docMk/>
            <pc:sldMk cId="618067676" sldId="437"/>
            <ac:spMk id="2" creationId="{F62CAE7A-06E7-48FE-BA7A-50783CF4C104}"/>
          </ac:spMkLst>
        </pc:spChg>
        <pc:picChg chg="add mod">
          <ac:chgData name="Lindsay Benz" userId="3a97ba5b-01df-4227-9673-464659cdfc81" providerId="ADAL" clId="{7EBF0B16-C66E-47B8-94DC-9D8A032E8B5C}" dt="2022-05-09T03:19:12.404" v="419" actId="1076"/>
          <ac:picMkLst>
            <pc:docMk/>
            <pc:sldMk cId="618067676" sldId="437"/>
            <ac:picMk id="3" creationId="{F46C87A0-0F27-46B9-BDDC-0A3EE390A8E2}"/>
          </ac:picMkLst>
        </pc:picChg>
        <pc:picChg chg="del">
          <ac:chgData name="Lindsay Benz" userId="3a97ba5b-01df-4227-9673-464659cdfc81" providerId="ADAL" clId="{7EBF0B16-C66E-47B8-94DC-9D8A032E8B5C}" dt="2022-05-09T03:18:15.060" v="415" actId="478"/>
          <ac:picMkLst>
            <pc:docMk/>
            <pc:sldMk cId="618067676" sldId="437"/>
            <ac:picMk id="15" creationId="{411304D3-ABD1-41D2-9AD7-D4ACC5CAA736}"/>
          </ac:picMkLst>
        </pc:picChg>
      </pc:sldChg>
      <pc:sldChg chg="del">
        <pc:chgData name="Lindsay Benz" userId="3a97ba5b-01df-4227-9673-464659cdfc81" providerId="ADAL" clId="{7EBF0B16-C66E-47B8-94DC-9D8A032E8B5C}" dt="2022-05-09T03:19:43.451" v="420" actId="47"/>
        <pc:sldMkLst>
          <pc:docMk/>
          <pc:sldMk cId="2406279079" sldId="439"/>
        </pc:sldMkLst>
      </pc:sldChg>
      <pc:sldChg chg="del">
        <pc:chgData name="Lindsay Benz" userId="3a97ba5b-01df-4227-9673-464659cdfc81" providerId="ADAL" clId="{7EBF0B16-C66E-47B8-94DC-9D8A032E8B5C}" dt="2022-05-04T14:59:02.674" v="247" actId="47"/>
        <pc:sldMkLst>
          <pc:docMk/>
          <pc:sldMk cId="2852740763" sldId="449"/>
        </pc:sldMkLst>
      </pc:sldChg>
      <pc:sldChg chg="del">
        <pc:chgData name="Lindsay Benz" userId="3a97ba5b-01df-4227-9673-464659cdfc81" providerId="ADAL" clId="{7EBF0B16-C66E-47B8-94DC-9D8A032E8B5C}" dt="2022-05-04T14:59:04.031" v="248" actId="47"/>
        <pc:sldMkLst>
          <pc:docMk/>
          <pc:sldMk cId="787324075" sldId="453"/>
        </pc:sldMkLst>
      </pc:sldChg>
      <pc:sldChg chg="del">
        <pc:chgData name="Lindsay Benz" userId="3a97ba5b-01df-4227-9673-464659cdfc81" providerId="ADAL" clId="{7EBF0B16-C66E-47B8-94DC-9D8A032E8B5C}" dt="2022-05-04T14:59:22.004" v="253" actId="47"/>
        <pc:sldMkLst>
          <pc:docMk/>
          <pc:sldMk cId="57004096" sldId="462"/>
        </pc:sldMkLst>
      </pc:sldChg>
      <pc:sldChg chg="del">
        <pc:chgData name="Lindsay Benz" userId="3a97ba5b-01df-4227-9673-464659cdfc81" providerId="ADAL" clId="{7EBF0B16-C66E-47B8-94DC-9D8A032E8B5C}" dt="2022-05-04T14:59:22.575" v="254" actId="47"/>
        <pc:sldMkLst>
          <pc:docMk/>
          <pc:sldMk cId="2590901824" sldId="463"/>
        </pc:sldMkLst>
      </pc:sldChg>
      <pc:sldChg chg="addSp delSp modSp mod">
        <pc:chgData name="Lindsay Benz" userId="3a97ba5b-01df-4227-9673-464659cdfc81" providerId="ADAL" clId="{7EBF0B16-C66E-47B8-94DC-9D8A032E8B5C}" dt="2022-05-09T03:17:37.880" v="412" actId="3626"/>
        <pc:sldMkLst>
          <pc:docMk/>
          <pc:sldMk cId="3790565846" sldId="464"/>
        </pc:sldMkLst>
        <pc:spChg chg="del mod">
          <ac:chgData name="Lindsay Benz" userId="3a97ba5b-01df-4227-9673-464659cdfc81" providerId="ADAL" clId="{7EBF0B16-C66E-47B8-94DC-9D8A032E8B5C}" dt="2022-05-09T03:15:18.635" v="354" actId="478"/>
          <ac:spMkLst>
            <pc:docMk/>
            <pc:sldMk cId="3790565846" sldId="464"/>
            <ac:spMk id="11" creationId="{1474EC78-DAE4-4C94-A258-0C09357A8119}"/>
          </ac:spMkLst>
        </pc:spChg>
        <pc:spChg chg="mod">
          <ac:chgData name="Lindsay Benz" userId="3a97ba5b-01df-4227-9673-464659cdfc81" providerId="ADAL" clId="{7EBF0B16-C66E-47B8-94DC-9D8A032E8B5C}" dt="2022-05-09T03:17:37.880" v="412" actId="3626"/>
          <ac:spMkLst>
            <pc:docMk/>
            <pc:sldMk cId="3790565846" sldId="464"/>
            <ac:spMk id="12" creationId="{DEDEDE2E-9B0D-403D-9E04-7003500DECF3}"/>
          </ac:spMkLst>
        </pc:spChg>
        <pc:picChg chg="del mod">
          <ac:chgData name="Lindsay Benz" userId="3a97ba5b-01df-4227-9673-464659cdfc81" providerId="ADAL" clId="{7EBF0B16-C66E-47B8-94DC-9D8A032E8B5C}" dt="2022-05-09T03:15:54.243" v="363" actId="478"/>
          <ac:picMkLst>
            <pc:docMk/>
            <pc:sldMk cId="3790565846" sldId="464"/>
            <ac:picMk id="4" creationId="{ECFF6870-898C-4E88-8A5F-DC8B0CF6897F}"/>
          </ac:picMkLst>
        </pc:picChg>
        <pc:picChg chg="add mod">
          <ac:chgData name="Lindsay Benz" userId="3a97ba5b-01df-4227-9673-464659cdfc81" providerId="ADAL" clId="{7EBF0B16-C66E-47B8-94DC-9D8A032E8B5C}" dt="2022-05-09T03:16:10.052" v="372" actId="1076"/>
          <ac:picMkLst>
            <pc:docMk/>
            <pc:sldMk cId="3790565846" sldId="464"/>
            <ac:picMk id="5" creationId="{AE80A1B3-AD2A-412B-B0D3-8F6A67BE3682}"/>
          </ac:picMkLst>
        </pc:picChg>
        <pc:picChg chg="del">
          <ac:chgData name="Lindsay Benz" userId="3a97ba5b-01df-4227-9673-464659cdfc81" providerId="ADAL" clId="{7EBF0B16-C66E-47B8-94DC-9D8A032E8B5C}" dt="2022-05-09T03:15:25.108" v="357" actId="478"/>
          <ac:picMkLst>
            <pc:docMk/>
            <pc:sldMk cId="3790565846" sldId="464"/>
            <ac:picMk id="6" creationId="{90A879C5-856E-4AD5-A362-9117C4B91F80}"/>
          </ac:picMkLst>
        </pc:picChg>
        <pc:picChg chg="del">
          <ac:chgData name="Lindsay Benz" userId="3a97ba5b-01df-4227-9673-464659cdfc81" providerId="ADAL" clId="{7EBF0B16-C66E-47B8-94DC-9D8A032E8B5C}" dt="2022-05-09T03:15:09.486" v="349" actId="478"/>
          <ac:picMkLst>
            <pc:docMk/>
            <pc:sldMk cId="3790565846" sldId="464"/>
            <ac:picMk id="7" creationId="{E11DA459-69FA-424D-BB52-A84F86FA2EF8}"/>
          </ac:picMkLst>
        </pc:picChg>
        <pc:picChg chg="del">
          <ac:chgData name="Lindsay Benz" userId="3a97ba5b-01df-4227-9673-464659cdfc81" providerId="ADAL" clId="{7EBF0B16-C66E-47B8-94DC-9D8A032E8B5C}" dt="2022-05-09T03:15:28.965" v="360" actId="478"/>
          <ac:picMkLst>
            <pc:docMk/>
            <pc:sldMk cId="3790565846" sldId="464"/>
            <ac:picMk id="9" creationId="{0C5EFB5B-795A-49C3-BE08-6833AC16E206}"/>
          </ac:picMkLst>
        </pc:picChg>
        <pc:picChg chg="add mod">
          <ac:chgData name="Lindsay Benz" userId="3a97ba5b-01df-4227-9673-464659cdfc81" providerId="ADAL" clId="{7EBF0B16-C66E-47B8-94DC-9D8A032E8B5C}" dt="2022-05-09T03:16:04.233" v="369" actId="1076"/>
          <ac:picMkLst>
            <pc:docMk/>
            <pc:sldMk cId="3790565846" sldId="464"/>
            <ac:picMk id="13" creationId="{98C8F796-75FC-4732-8414-432BBC079400}"/>
          </ac:picMkLst>
        </pc:picChg>
        <pc:picChg chg="del mod">
          <ac:chgData name="Lindsay Benz" userId="3a97ba5b-01df-4227-9673-464659cdfc81" providerId="ADAL" clId="{7EBF0B16-C66E-47B8-94DC-9D8A032E8B5C}" dt="2022-05-09T03:15:15.188" v="352" actId="478"/>
          <ac:picMkLst>
            <pc:docMk/>
            <pc:sldMk cId="3790565846" sldId="464"/>
            <ac:picMk id="14" creationId="{B2708CB4-1D69-4D81-B77B-267358A2BD2E}"/>
          </ac:picMkLst>
        </pc:picChg>
        <pc:cxnChg chg="del">
          <ac:chgData name="Lindsay Benz" userId="3a97ba5b-01df-4227-9673-464659cdfc81" providerId="ADAL" clId="{7EBF0B16-C66E-47B8-94DC-9D8A032E8B5C}" dt="2022-05-09T03:15:27.873" v="359" actId="478"/>
          <ac:cxnSpMkLst>
            <pc:docMk/>
            <pc:sldMk cId="3790565846" sldId="464"/>
            <ac:cxnSpMk id="15" creationId="{ED853FFD-77F0-4C17-9528-C0CFA11BA9F5}"/>
          </ac:cxnSpMkLst>
        </pc:cxnChg>
        <pc:cxnChg chg="del">
          <ac:chgData name="Lindsay Benz" userId="3a97ba5b-01df-4227-9673-464659cdfc81" providerId="ADAL" clId="{7EBF0B16-C66E-47B8-94DC-9D8A032E8B5C}" dt="2022-05-09T03:15:26.642" v="358" actId="478"/>
          <ac:cxnSpMkLst>
            <pc:docMk/>
            <pc:sldMk cId="3790565846" sldId="464"/>
            <ac:cxnSpMk id="21" creationId="{C77BCC5B-B62E-4BE2-B5B4-280661AE36E4}"/>
          </ac:cxnSpMkLst>
        </pc:cxnChg>
      </pc:sldChg>
      <pc:sldChg chg="modSp add del mod">
        <pc:chgData name="Lindsay Benz" userId="3a97ba5b-01df-4227-9673-464659cdfc81" providerId="ADAL" clId="{7EBF0B16-C66E-47B8-94DC-9D8A032E8B5C}" dt="2022-05-09T03:18:01.277" v="414" actId="47"/>
        <pc:sldMkLst>
          <pc:docMk/>
          <pc:sldMk cId="2455181562" sldId="465"/>
        </pc:sldMkLst>
        <pc:spChg chg="mod">
          <ac:chgData name="Lindsay Benz" userId="3a97ba5b-01df-4227-9673-464659cdfc81" providerId="ADAL" clId="{7EBF0B16-C66E-47B8-94DC-9D8A032E8B5C}" dt="2022-05-04T14:58:34.068" v="220" actId="6549"/>
          <ac:spMkLst>
            <pc:docMk/>
            <pc:sldMk cId="2455181562" sldId="465"/>
            <ac:spMk id="11" creationId="{849A6F97-0937-49C2-A398-9E03665C77D0}"/>
          </ac:spMkLst>
        </pc:spChg>
      </pc:sldChg>
      <pc:sldChg chg="del">
        <pc:chgData name="Lindsay Benz" userId="3a97ba5b-01df-4227-9673-464659cdfc81" providerId="ADAL" clId="{7EBF0B16-C66E-47B8-94DC-9D8A032E8B5C}" dt="2022-05-04T14:59:09.728" v="249" actId="47"/>
        <pc:sldMkLst>
          <pc:docMk/>
          <pc:sldMk cId="3115127774" sldId="469"/>
        </pc:sldMkLst>
      </pc:sldChg>
      <pc:sldChg chg="del">
        <pc:chgData name="Lindsay Benz" userId="3a97ba5b-01df-4227-9673-464659cdfc81" providerId="ADAL" clId="{7EBF0B16-C66E-47B8-94DC-9D8A032E8B5C}" dt="2022-05-04T14:59:17.764" v="252" actId="47"/>
        <pc:sldMkLst>
          <pc:docMk/>
          <pc:sldMk cId="3695338848" sldId="475"/>
        </pc:sldMkLst>
      </pc:sldChg>
      <pc:sldChg chg="modSp mod">
        <pc:chgData name="Lindsay Benz" userId="3a97ba5b-01df-4227-9673-464659cdfc81" providerId="ADAL" clId="{7EBF0B16-C66E-47B8-94DC-9D8A032E8B5C}" dt="2022-05-09T14:59:31.746" v="1401"/>
        <pc:sldMkLst>
          <pc:docMk/>
          <pc:sldMk cId="34608231" sldId="480"/>
        </pc:sldMkLst>
        <pc:spChg chg="mod">
          <ac:chgData name="Lindsay Benz" userId="3a97ba5b-01df-4227-9673-464659cdfc81" providerId="ADAL" clId="{7EBF0B16-C66E-47B8-94DC-9D8A032E8B5C}" dt="2022-05-04T14:59:30.917" v="274" actId="6549"/>
          <ac:spMkLst>
            <pc:docMk/>
            <pc:sldMk cId="34608231" sldId="480"/>
            <ac:spMk id="2" creationId="{E7ADD27E-E08A-48CA-B989-D622C5BDE1F9}"/>
          </ac:spMkLst>
        </pc:spChg>
        <pc:spChg chg="mod">
          <ac:chgData name="Lindsay Benz" userId="3a97ba5b-01df-4227-9673-464659cdfc81" providerId="ADAL" clId="{7EBF0B16-C66E-47B8-94DC-9D8A032E8B5C}" dt="2022-05-09T14:59:28.511" v="1400" actId="27636"/>
          <ac:spMkLst>
            <pc:docMk/>
            <pc:sldMk cId="34608231" sldId="480"/>
            <ac:spMk id="3" creationId="{C29AF153-448F-4F66-A4DE-260D43C668D9}"/>
          </ac:spMkLst>
        </pc:spChg>
        <pc:spChg chg="mod">
          <ac:chgData name="Lindsay Benz" userId="3a97ba5b-01df-4227-9673-464659cdfc81" providerId="ADAL" clId="{7EBF0B16-C66E-47B8-94DC-9D8A032E8B5C}" dt="2022-05-09T14:59:31.746" v="1401"/>
          <ac:spMkLst>
            <pc:docMk/>
            <pc:sldMk cId="34608231" sldId="480"/>
            <ac:spMk id="5" creationId="{70669E29-8C20-4498-97DD-AF5B33945ACE}"/>
          </ac:spMkLst>
        </pc:spChg>
      </pc:sldChg>
      <pc:sldChg chg="del">
        <pc:chgData name="Lindsay Benz" userId="3a97ba5b-01df-4227-9673-464659cdfc81" providerId="ADAL" clId="{7EBF0B16-C66E-47B8-94DC-9D8A032E8B5C}" dt="2022-05-04T14:59:33.935" v="275" actId="47"/>
        <pc:sldMkLst>
          <pc:docMk/>
          <pc:sldMk cId="1543015405" sldId="481"/>
        </pc:sldMkLst>
      </pc:sldChg>
      <pc:sldChg chg="del">
        <pc:chgData name="Lindsay Benz" userId="3a97ba5b-01df-4227-9673-464659cdfc81" providerId="ADAL" clId="{7EBF0B16-C66E-47B8-94DC-9D8A032E8B5C}" dt="2022-05-04T14:59:34.597" v="276" actId="47"/>
        <pc:sldMkLst>
          <pc:docMk/>
          <pc:sldMk cId="3635983248" sldId="483"/>
        </pc:sldMkLst>
      </pc:sldChg>
      <pc:sldChg chg="add del">
        <pc:chgData name="Lindsay Benz" userId="3a97ba5b-01df-4227-9673-464659cdfc81" providerId="ADAL" clId="{7EBF0B16-C66E-47B8-94DC-9D8A032E8B5C}" dt="2022-05-09T03:13:55.661" v="344"/>
        <pc:sldMkLst>
          <pc:docMk/>
          <pc:sldMk cId="2100247666" sldId="488"/>
        </pc:sldMkLst>
      </pc:sldChg>
      <pc:sldChg chg="add">
        <pc:chgData name="Lindsay Benz" userId="3a97ba5b-01df-4227-9673-464659cdfc81" providerId="ADAL" clId="{7EBF0B16-C66E-47B8-94DC-9D8A032E8B5C}" dt="2022-05-09T15:21:34.304" v="1481"/>
        <pc:sldMkLst>
          <pc:docMk/>
          <pc:sldMk cId="2389841119" sldId="4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4EF98-074B-40D2-ABF5-D01279F6D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F2539-B0AA-49A7-9CD0-51B486895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54A1-242D-4FE5-9EEB-F789FE6D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FCA91-14FE-4513-B486-0C48812B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06128-47C9-436A-BAC0-C8F0D6BA7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0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829E-6D2B-47C6-85AE-EF13A453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64865-E7AB-4D69-BF2D-72668E0DC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847DC-4E05-47E1-868C-9B39C624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B6206-F64D-49F2-9321-737F1BF92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18BA7-7F1A-4857-B5E7-096EFFC9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4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889750-2711-401C-B8E0-01FF303F9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3E9F1-6168-416C-AED6-E797ED1A1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8F370-4095-428E-862C-FAC6614D7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6D029-81FC-48C0-A872-54444321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ABBB4-156D-4997-8C7E-0661FE18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2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08A3-8041-4619-BAF3-31AC3693E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2F3E-230D-4D4B-AFEA-91201BFFD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B6CDD-6E29-4366-8E04-00EA9877A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B9FF8-A15A-4B5C-9A0F-13800913B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DF9CE-9C1D-469A-945F-B4D750331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61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B95A1-4EBF-4B8F-A85D-CE573A7F1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1BE23-E69F-4154-95EC-2D59B674C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5640D-F310-41EA-8188-D398155A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7458F-01D0-4F77-9194-639DAEF1F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F02DF-0D3E-4F4F-9572-773BB5120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8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9F221-D9C6-4804-BEE7-B17F8C91D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07AC5-B4F9-401F-815E-1874EBA50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6FC62-574F-44C6-878B-0B81D98D3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D59D-7321-404A-B944-9D780DD51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B0B83-E4E6-4302-B07C-5873C18B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7384-84D4-45A0-B2EB-1886B9DB0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7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F88D-FCBD-429D-AF3B-019C64D78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0F6F-FC39-4E08-8AFD-C6F8D411A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B916C-F990-4C29-92E6-D5CDC0EACD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CE014-C5E6-4038-9A81-9B9105B03A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776CC0-CE8B-4F16-9CA1-AC3033BF79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25273-1CAC-4C3D-9D66-CE620DF32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A97244-699C-4A04-B531-2CFC1F1E1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EEA286-36EA-4E11-B46E-7DE968914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53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AE91A-B86F-40A9-B39E-75261E885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CCC71-80F7-4F4E-AEB6-C2435A2D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F9C86C-42EF-487A-B320-1147BEBC8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74E64C-2186-4070-84AD-07D042729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8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EE02E5-FC41-42D2-B546-BDF138E4D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D268FC-6595-4AC5-BD6B-CF81191E8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27472-4E9F-4F6A-8BB4-4E88EF96A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8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FF2CD-4291-4AEB-B2A4-96651AD07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EDCE1-8F84-4675-8AEC-34EC45C8C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0460C-43F5-4810-8343-D5A9E9C26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94029-F01C-4989-B29D-932065E40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9B95D-563C-4AB9-A9D0-A38EB16C8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3E813-4990-4713-A29E-E8681F84E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9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3FDCE-0744-4AA2-A389-E9981A2F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1352E6-3699-4C8B-AAE8-E965D346F5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A374D-1099-4130-B874-2780D92CA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256D-F902-4FAF-889C-6EB3B46D6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78A3F9-D71F-4214-B47E-D1156DFC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407DB-5725-4970-B094-B5F57D91E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0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EFDC0-2831-4B2A-BB57-4CE818F2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59723-EA71-4A97-BCC4-DD7C4352F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7E67F-FFAE-4054-9734-509950122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94191-0E12-43BC-B738-8A6E223146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D9374-F0EB-4218-A402-7D253B8F6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9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png"/><Relationship Id="rId3" Type="http://schemas.openxmlformats.org/officeDocument/2006/relationships/image" Target="../media/image5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image" Target="../media/image6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5" Type="http://schemas.openxmlformats.org/officeDocument/2006/relationships/image" Target="../media/image53.png"/><Relationship Id="rId10" Type="http://schemas.openxmlformats.org/officeDocument/2006/relationships/image" Target="../media/image48.jpg"/><Relationship Id="rId4" Type="http://schemas.openxmlformats.org/officeDocument/2006/relationships/image" Target="../media/image42.png"/><Relationship Id="rId9" Type="http://schemas.openxmlformats.org/officeDocument/2006/relationships/image" Target="../media/image47.jpg"/><Relationship Id="rId1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6.jpeg"/><Relationship Id="rId4" Type="http://schemas.openxmlformats.org/officeDocument/2006/relationships/image" Target="../media/image5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hyperlink" Target="https://www.prestanproducts.com/resource-center/instructional-videos/prestan-ultralite-manikin-installing-cpr-feedback-piston/?back=resource_center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Yb7nroR1dc?feature=oembed" TargetMode="External"/><Relationship Id="rId5" Type="http://schemas.openxmlformats.org/officeDocument/2006/relationships/image" Target="../media/image58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OC7IL2WwV4?feature=oembed" TargetMode="External"/><Relationship Id="rId5" Type="http://schemas.openxmlformats.org/officeDocument/2006/relationships/image" Target="../media/image59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3o2ym8fRAk?feature=oembed" TargetMode="External"/><Relationship Id="rId6" Type="http://schemas.openxmlformats.org/officeDocument/2006/relationships/image" Target="../media/image25.jpg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clientuploads/directory/resource_center/PRESTAN-Ultralite-Manikin-FAQs.pdf" TargetMode="External"/><Relationship Id="rId13" Type="http://schemas.openxmlformats.org/officeDocument/2006/relationships/hyperlink" Target="https://www.prestanproducts.com/resource-center/instructional-videos/prestan-ultralite-manikin-installing-cpr-feedback-piston/?back=resource_center" TargetMode="External"/><Relationship Id="rId3" Type="http://schemas.openxmlformats.org/officeDocument/2006/relationships/hyperlink" Target="https://www.prestanproducts.com/clientuploads/directory/resource_center/10999-RevB-PP-Ultralite-Manikin-Single-Instruction-Sheet.v2.pdf" TargetMode="External"/><Relationship Id="rId7" Type="http://schemas.openxmlformats.org/officeDocument/2006/relationships/hyperlink" Target="https://www.prestanproducts.com/clientuploads/directory/resource_center/PRESTAN-Ultralite-Manikin-12Pk-Instruction-Sheet.pdf" TargetMode="External"/><Relationship Id="rId12" Type="http://schemas.openxmlformats.org/officeDocument/2006/relationships/hyperlink" Target="https://www.prestanproducts.com/resource-center/product-videos/prestan-ultralite-manikin/?back=resource_center" TargetMode="External"/><Relationship Id="rId2" Type="http://schemas.openxmlformats.org/officeDocument/2006/relationships/hyperlink" Target="https://www.prestanproducts.com/clientuploads/directory/resource_center/PRESTAN-Ultralite-Manikin-Single-Instruction-Sheet.pdf" TargetMode="Externa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restanproducts.com/clientuploads/directory/resource_center/12591-RevA-InstructionSheet-PrestanUltraliteManikin_ULM_12_Pack_w_Feedback_(11x17_booklet).pdf" TargetMode="External"/><Relationship Id="rId11" Type="http://schemas.openxmlformats.org/officeDocument/2006/relationships/hyperlink" Target="https://youtu.be/jYb7nroR1dc" TargetMode="External"/><Relationship Id="rId5" Type="http://schemas.openxmlformats.org/officeDocument/2006/relationships/hyperlink" Target="https://www.prestanproducts.com/clientuploads/directory/resource_center/PRESTAN-Ultralite-Manikin-4Pk-Instruction-Sheet.pdf" TargetMode="External"/><Relationship Id="rId15" Type="http://schemas.openxmlformats.org/officeDocument/2006/relationships/image" Target="../media/image5.jpeg"/><Relationship Id="rId10" Type="http://schemas.openxmlformats.org/officeDocument/2006/relationships/hyperlink" Target="https://www.prestanproducts.com/clientuploads/directory/resource_center/PRESTAN-Ultralite-Manikin-Replacing-Chest-Plate.pdf" TargetMode="External"/><Relationship Id="rId4" Type="http://schemas.openxmlformats.org/officeDocument/2006/relationships/hyperlink" Target="https://www.prestanproducts.com/clientuploads/directory/resource_center/12590-RevA-InstructionSheet-PrestanUltraliteManikin_ULM_4_Pack_w_Feedback_(11x17_booklet).pdf" TargetMode="External"/><Relationship Id="rId9" Type="http://schemas.openxmlformats.org/officeDocument/2006/relationships/hyperlink" Target="https://www.prestanproducts.com/clientuploads/directory/resource_center/PRESTAN-Professional-Adult-Child-Installing-Lung-Bag.pdf" TargetMode="External"/><Relationship Id="rId14" Type="http://schemas.openxmlformats.org/officeDocument/2006/relationships/hyperlink" Target="https://www.prestanproducts.com/clientuploads/directory/resource_center/PRESTAN-Manikin-Warranty.pdf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estanproducts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jpeg"/><Relationship Id="rId7" Type="http://schemas.openxmlformats.org/officeDocument/2006/relationships/image" Target="../media/image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5.jpg"/><Relationship Id="rId4" Type="http://schemas.openxmlformats.org/officeDocument/2006/relationships/image" Target="../media/image21.jpeg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g"/><Relationship Id="rId3" Type="http://schemas.openxmlformats.org/officeDocument/2006/relationships/image" Target="../media/image27.png"/><Relationship Id="rId7" Type="http://schemas.openxmlformats.org/officeDocument/2006/relationships/image" Target="../media/image29.jpg"/><Relationship Id="rId12" Type="http://schemas.openxmlformats.org/officeDocument/2006/relationships/image" Target="../media/image34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33.jpg"/><Relationship Id="rId5" Type="http://schemas.openxmlformats.org/officeDocument/2006/relationships/image" Target="../media/image28.png"/><Relationship Id="rId15" Type="http://schemas.openxmlformats.org/officeDocument/2006/relationships/image" Target="../media/image37.jpeg"/><Relationship Id="rId10" Type="http://schemas.openxmlformats.org/officeDocument/2006/relationships/image" Target="../media/image32.jfif"/><Relationship Id="rId4" Type="http://schemas.openxmlformats.org/officeDocument/2006/relationships/image" Target="../media/image6.png"/><Relationship Id="rId9" Type="http://schemas.openxmlformats.org/officeDocument/2006/relationships/image" Target="../media/image31.jpg"/><Relationship Id="rId1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9ACDA8D-B399-442A-AD2F-72300B423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354" y="156754"/>
            <a:ext cx="7334712" cy="672350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4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5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2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Building Confidence</a:t>
            </a:r>
          </a:p>
          <a:p>
            <a:pPr marL="0" indent="0" algn="ctr">
              <a:buNone/>
            </a:pPr>
            <a:r>
              <a:rPr lang="en-US" sz="3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PRESTAN Ultralite® Manikins</a:t>
            </a:r>
          </a:p>
          <a:p>
            <a:pPr marL="0" indent="0"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47B4DC-B8D1-4A78-9CEB-CF48B4EC4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98" y="2464729"/>
            <a:ext cx="4514851" cy="85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9FFF84-BFBA-435D-A7F9-741A52121362}"/>
              </a:ext>
            </a:extLst>
          </p:cNvPr>
          <p:cNvCxnSpPr>
            <a:cxnSpLocks/>
          </p:cNvCxnSpPr>
          <p:nvPr/>
        </p:nvCxnSpPr>
        <p:spPr>
          <a:xfrm>
            <a:off x="396390" y="1929384"/>
            <a:ext cx="582153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408968-E6B5-4143-939F-EC5CB44A326F}"/>
              </a:ext>
            </a:extLst>
          </p:cNvPr>
          <p:cNvCxnSpPr>
            <a:cxnSpLocks/>
          </p:cNvCxnSpPr>
          <p:nvPr/>
        </p:nvCxnSpPr>
        <p:spPr>
          <a:xfrm>
            <a:off x="396390" y="5099304"/>
            <a:ext cx="733029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36C704E-218F-448A-851B-CC8A3D42D8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/>
          <a:stretch/>
        </p:blipFill>
        <p:spPr>
          <a:xfrm>
            <a:off x="5926241" y="1"/>
            <a:ext cx="6265759" cy="2285991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CEF347-5277-491D-BCF6-A4663BEC36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7618" y="4563602"/>
            <a:ext cx="4144383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16" name="Subtitle 7">
            <a:extLst>
              <a:ext uri="{FF2B5EF4-FFF2-40B4-BE49-F238E27FC236}">
                <a16:creationId xmlns:a16="http://schemas.microsoft.com/office/drawing/2014/main" id="{EB7A71A9-8D0E-42F2-AAF0-AAB5EE8403F5}"/>
              </a:ext>
            </a:extLst>
          </p:cNvPr>
          <p:cNvSpPr txBox="1">
            <a:spLocks/>
          </p:cNvSpPr>
          <p:nvPr/>
        </p:nvSpPr>
        <p:spPr>
          <a:xfrm>
            <a:off x="762170" y="5340335"/>
            <a:ext cx="6514280" cy="1119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[DATE]</a:t>
            </a:r>
          </a:p>
          <a:p>
            <a:pPr marL="0" indent="0" algn="ctr">
              <a:buNone/>
            </a:pPr>
            <a:endParaRPr lang="en-US" sz="8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38DBDE6-B9AC-44C3-A04E-7299E975DF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8410" y="2277611"/>
            <a:ext cx="5203591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17835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4EABA-ED42-4981-8B19-BD67F80320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82084">
            <a:off x="9570228" y="3702711"/>
            <a:ext cx="981678" cy="1355794"/>
          </a:xfrm>
          <a:prstGeom prst="rect">
            <a:avLst/>
          </a:prstGeom>
        </p:spPr>
      </p:pic>
      <p:pic>
        <p:nvPicPr>
          <p:cNvPr id="4" name="Picture 3" descr="A picture containing bag, accessory&#10;&#10;Description automatically generated">
            <a:extLst>
              <a:ext uri="{FF2B5EF4-FFF2-40B4-BE49-F238E27FC236}">
                <a16:creationId xmlns:a16="http://schemas.microsoft.com/office/drawing/2014/main" id="{0FA7B0CA-B65A-4BCC-9E7A-63FB201E27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3" t="16775" r="32709" b="14393"/>
          <a:stretch/>
        </p:blipFill>
        <p:spPr>
          <a:xfrm>
            <a:off x="4869915" y="1887214"/>
            <a:ext cx="1037532" cy="13255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9EC54BA-597E-4370-A2A2-D05DC473C3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038" y="1765131"/>
            <a:ext cx="1944707" cy="21348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2411BFA-DA88-4E1B-9403-9A5B4DE6032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5" t="14019" r="20725" b="13312"/>
          <a:stretch/>
        </p:blipFill>
        <p:spPr>
          <a:xfrm>
            <a:off x="2324483" y="2000630"/>
            <a:ext cx="2020184" cy="1546618"/>
          </a:xfrm>
          <a:prstGeom prst="rect">
            <a:avLst/>
          </a:prstGeom>
        </p:spPr>
      </p:pic>
      <p:pic>
        <p:nvPicPr>
          <p:cNvPr id="24" name="Picture 23" descr="A picture containing accessory, bag&#10;&#10;Description automatically generated">
            <a:extLst>
              <a:ext uri="{FF2B5EF4-FFF2-40B4-BE49-F238E27FC236}">
                <a16:creationId xmlns:a16="http://schemas.microsoft.com/office/drawing/2014/main" id="{6DAC7813-3A33-4B53-91DE-4574B231F6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81" y="1793515"/>
            <a:ext cx="1230927" cy="1496576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887495C5-7229-420A-B93E-37D1B10991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301" y="3820957"/>
            <a:ext cx="1235337" cy="1103660"/>
          </a:xfrm>
          <a:prstGeom prst="rect">
            <a:avLst/>
          </a:prstGeom>
        </p:spPr>
      </p:pic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CF72AF2A-E872-4FB4-BE0A-423F152004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07" y="4251643"/>
            <a:ext cx="1292342" cy="1166212"/>
          </a:xfrm>
          <a:prstGeom prst="rect">
            <a:avLst/>
          </a:prstGeom>
        </p:spPr>
      </p:pic>
      <p:pic>
        <p:nvPicPr>
          <p:cNvPr id="30" name="Picture 29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423F2020-B130-4044-B3B8-4D41711A68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887">
            <a:off x="2544329" y="3997967"/>
            <a:ext cx="1220662" cy="1791998"/>
          </a:xfrm>
          <a:prstGeom prst="rect">
            <a:avLst/>
          </a:prstGeom>
        </p:spPr>
      </p:pic>
      <p:pic>
        <p:nvPicPr>
          <p:cNvPr id="32" name="Picture 31" descr="A picture containing text&#10;&#10;Description automatically generated">
            <a:extLst>
              <a:ext uri="{FF2B5EF4-FFF2-40B4-BE49-F238E27FC236}">
                <a16:creationId xmlns:a16="http://schemas.microsoft.com/office/drawing/2014/main" id="{65BDDE38-29E1-4BD2-BEC4-D72B9530804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7" r="35111"/>
          <a:stretch/>
        </p:blipFill>
        <p:spPr>
          <a:xfrm>
            <a:off x="8802104" y="4668547"/>
            <a:ext cx="455633" cy="120625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8C04E00-8B63-47A2-B8F4-E53CA0F58D8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68" y="4389517"/>
            <a:ext cx="1213200" cy="131011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975DFC5-AADB-41C2-A95F-86C14AD22A5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922" y="4244109"/>
            <a:ext cx="1089716" cy="10202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C05D5F-4CDC-4343-B270-91D77574ED4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2455">
            <a:off x="7019438" y="4684603"/>
            <a:ext cx="1119598" cy="841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31BFF-3B84-4C94-8E31-9139C32EA62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58548">
            <a:off x="9774705" y="4745835"/>
            <a:ext cx="1065968" cy="114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47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Key Product Features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367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0876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Ultralite® Manikin Key Product Features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D5451319-2F8E-4AB4-BE94-763581396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80" y="1664243"/>
            <a:ext cx="5904590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Lightweight, stackable torsos and heads create compact package for easy transport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Single (3.25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); 4-pack (13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); 12-pack (39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Simple to set up, use &amp; clean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Available with and without feedback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Immediate rate &amp; depth feedback option fully compliant with industry guidelines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Medium and dark skin tones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Single, 4-pack, 12-pack and diversity kits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3-year warranty</a:t>
            </a:r>
          </a:p>
        </p:txBody>
      </p:sp>
      <p:pic>
        <p:nvPicPr>
          <p:cNvPr id="14" name="Picture 13" descr="A person standing next to a suitcase&#10;&#10;Description automatically generated">
            <a:extLst>
              <a:ext uri="{FF2B5EF4-FFF2-40B4-BE49-F238E27FC236}">
                <a16:creationId xmlns:a16="http://schemas.microsoft.com/office/drawing/2014/main" id="{B5A77E92-F919-4754-9F10-5423B19E4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53" y="4157970"/>
            <a:ext cx="1533451" cy="18112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BF5F98B-74A0-4BA5-83D5-B82108A5B9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9" t="4464" r="13649" b="1"/>
          <a:stretch/>
        </p:blipFill>
        <p:spPr>
          <a:xfrm>
            <a:off x="1023352" y="1467360"/>
            <a:ext cx="2405368" cy="2164088"/>
          </a:xfrm>
          <a:prstGeom prst="rect">
            <a:avLst/>
          </a:prstGeom>
        </p:spPr>
      </p:pic>
      <p:pic>
        <p:nvPicPr>
          <p:cNvPr id="16" name="Picture 15" descr="A picture containing table, cake, sitting, person&#10;&#10;Description automatically generated">
            <a:extLst>
              <a:ext uri="{FF2B5EF4-FFF2-40B4-BE49-F238E27FC236}">
                <a16:creationId xmlns:a16="http://schemas.microsoft.com/office/drawing/2014/main" id="{AF17ACCF-B684-4548-89A4-50BA3DCB11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3168" r="11581" b="5826"/>
          <a:stretch/>
        </p:blipFill>
        <p:spPr>
          <a:xfrm>
            <a:off x="3492698" y="1937632"/>
            <a:ext cx="2354901" cy="19011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12E28D-C1B8-456B-A827-6B7DB87BE00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69"/>
          <a:stretch/>
        </p:blipFill>
        <p:spPr>
          <a:xfrm>
            <a:off x="766660" y="3973304"/>
            <a:ext cx="2557950" cy="198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24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 with CPR Feedback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DEDEDE2E-9B0D-403D-9E04-7003500DECF3}"/>
              </a:ext>
            </a:extLst>
          </p:cNvPr>
          <p:cNvSpPr txBox="1">
            <a:spLocks/>
          </p:cNvSpPr>
          <p:nvPr/>
        </p:nvSpPr>
        <p:spPr>
          <a:xfrm>
            <a:off x="7243230" y="4719830"/>
            <a:ext cx="2149320" cy="378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 Manikin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Video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80A1B3-AD2A-412B-B0D3-8F6A67BE36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3322" y="1738804"/>
            <a:ext cx="4961364" cy="39690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C8F796-75FC-4732-8414-432BBC0794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5843" y="2140041"/>
            <a:ext cx="3087908" cy="253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65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Face-Shield / Lung-Bag Installation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pic>
        <p:nvPicPr>
          <p:cNvPr id="6" name="Online Media 5" title="Prestan Professional Manikin Installing a Face Shield / Lung Bag">
            <a:hlinkClick r:id="" action="ppaction://media"/>
            <a:extLst>
              <a:ext uri="{FF2B5EF4-FFF2-40B4-BE49-F238E27FC236}">
                <a16:creationId xmlns:a16="http://schemas.microsoft.com/office/drawing/2014/main" id="{D26ECDA4-1A2A-4E7B-AF09-E41E3B14C4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58415" y="2102706"/>
            <a:ext cx="5197881" cy="2936803"/>
          </a:xfrm>
          <a:prstGeom prst="rect">
            <a:avLst/>
          </a:prstGeom>
        </p:spPr>
      </p:pic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49A6F97-0937-49C2-A398-9E03665C7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79" y="1893968"/>
            <a:ext cx="5740277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Specifically designed to fit PRESTAN Ultralite® manikins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installation with fast &amp; simple setup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Face-shield secures to mouth with ear pins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Provides visible chest rise with breaths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50-packs available for repeat purchase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D328CB07-7091-4225-B01E-912A8F02B30D}"/>
              </a:ext>
            </a:extLst>
          </p:cNvPr>
          <p:cNvSpPr txBox="1">
            <a:spLocks/>
          </p:cNvSpPr>
          <p:nvPr/>
        </p:nvSpPr>
        <p:spPr>
          <a:xfrm>
            <a:off x="6254280" y="18121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18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Cleaning &amp; Storage Recommendations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49A6F97-0937-49C2-A398-9E03665C7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257800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face and body of all PRESTAN Manikins can be wiped down with a mixture of soap and water, common household cleaners or disinfecting wipes. 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face skin may be sanitized with alcohol wipes or soaked in a solution of 1/4 cup bleach mixed with one gallon of water for 10 minutes. </a:t>
            </a:r>
          </a:p>
          <a:p>
            <a:pPr marL="685765" lvl="2">
              <a:spcBef>
                <a:spcPts val="1000"/>
              </a:spcBef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Between student uses, an alcohol wipe may be used to clean the face skin as an extra measure of safety.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45CEA-8806-4AAC-A40F-8CFDEFE7E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14433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PRESTAN Female Accessory should be hand wash in cold water with a mild detergent and hung to dry</a:t>
            </a:r>
          </a:p>
          <a:p>
            <a:pPr marL="685767" lvl="3">
              <a:spcBef>
                <a:spcPts val="1000"/>
              </a:spcBef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DO NOT wash with detergent containing bleach, machine wash or place in the dryer.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All PRESTAN storage bags can be wiped down and surface cleaned only with a mixture of soap and water, common household cleaners or disinfecting wipes.</a:t>
            </a:r>
          </a:p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DEB35182-E0AC-489F-B8C1-82EAE5B81C21}"/>
              </a:ext>
            </a:extLst>
          </p:cNvPr>
          <p:cNvSpPr txBox="1">
            <a:spLocks/>
          </p:cNvSpPr>
          <p:nvPr/>
        </p:nvSpPr>
        <p:spPr>
          <a:xfrm>
            <a:off x="6406680" y="19645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059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Demo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1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Ultralite® Manikin – Demo/Video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3" name="Online Media 2" title="PRESTAN Ultralite Manikin with 12 Pack">
            <a:hlinkClick r:id="" action="ppaction://media"/>
            <a:extLst>
              <a:ext uri="{FF2B5EF4-FFF2-40B4-BE49-F238E27FC236}">
                <a16:creationId xmlns:a16="http://schemas.microsoft.com/office/drawing/2014/main" id="{F46C87A0-0F27-46B9-BDDC-0A3EE390A8E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83916" y="1496082"/>
            <a:ext cx="8024168" cy="453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6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7"/>
            <a:ext cx="11353801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Female Accessory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TM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endParaRPr lang="en-US" b="1" i="1" dirty="0">
              <a:solidFill>
                <a:srgbClr val="00B050"/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B2CC94C-421B-4527-94E0-2AA4FF03AA47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>
            <a:extLst>
              <a:ext uri="{FF2B5EF4-FFF2-40B4-BE49-F238E27FC236}">
                <a16:creationId xmlns:a16="http://schemas.microsoft.com/office/drawing/2014/main" id="{D9F8BC39-E6BA-462A-808A-5C6A9D6FE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5DB357-039C-4037-A50D-1BDBA069F7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A30711-36CA-4C4C-93E6-1E1939E458F7}"/>
              </a:ext>
            </a:extLst>
          </p:cNvPr>
          <p:cNvSpPr txBox="1"/>
          <p:nvPr/>
        </p:nvSpPr>
        <p:spPr>
          <a:xfrm>
            <a:off x="6725856" y="4304509"/>
            <a:ext cx="48047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The PRESTAN Female Accessory</a:t>
            </a:r>
          </a:p>
          <a:p>
            <a:pPr algn="ctr"/>
            <a:r>
              <a:rPr lang="en-US" sz="2000" b="1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has been designed to:﻿</a:t>
            </a:r>
            <a:endParaRPr lang="en-US" sz="2000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*Build Confidence in CPR Training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*Improve CPR Survival Rates in Women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*Encourage Dialogue &amp; Breakdown Barriers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*Eliminate Gender Bias in CPR Administration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5" name="Online Media 4" title="PRESTAN Female Accessory - Did You Know...">
            <a:hlinkClick r:id="" action="ppaction://media"/>
            <a:extLst>
              <a:ext uri="{FF2B5EF4-FFF2-40B4-BE49-F238E27FC236}">
                <a16:creationId xmlns:a16="http://schemas.microsoft.com/office/drawing/2014/main" id="{919C8F7A-5BAB-45D9-8342-893ACE9464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079040" y="2860315"/>
            <a:ext cx="5525729" cy="3122037"/>
          </a:xfrm>
          <a:prstGeom prst="rect">
            <a:avLst/>
          </a:prstGeom>
        </p:spPr>
      </p:pic>
      <p:pic>
        <p:nvPicPr>
          <p:cNvPr id="7" name="Picture 6" descr="A picture containing clothing&#10;&#10;Description automatically generated">
            <a:extLst>
              <a:ext uri="{FF2B5EF4-FFF2-40B4-BE49-F238E27FC236}">
                <a16:creationId xmlns:a16="http://schemas.microsoft.com/office/drawing/2014/main" id="{5DC828DB-3DD6-4B03-BEF8-E60858F127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184" y="1341452"/>
            <a:ext cx="3376072" cy="2906452"/>
          </a:xfrm>
          <a:prstGeom prst="rect">
            <a:avLst/>
          </a:prstGeom>
        </p:spPr>
      </p:pic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A6F8350E-A1F1-4081-B4FF-021154EAC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6184"/>
            <a:ext cx="682384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building confidence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to help </a:t>
            </a:r>
            <a:r>
              <a:rPr lang="en-US" b="1" dirty="0">
                <a:solidFill>
                  <a:schemeClr val="accent6"/>
                </a:solidFill>
              </a:rPr>
              <a:t>save more women’s lives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84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09742"/>
            <a:ext cx="12223845" cy="285273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Training Resources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E848F1-F9C8-4423-93A5-AA1431174219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4E9CB5E-FEDE-4B40-8FF6-048058EF84C9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322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77" y="36512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19502-5807-43EF-94AF-1F9C466C1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256" y="1770761"/>
            <a:ext cx="10515600" cy="435133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Key Product Features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Demo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Training Resources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Q&amp;A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7" name="Picture 6" descr="A picture containing person, people&#10;&#10;Description automatically generated">
            <a:extLst>
              <a:ext uri="{FF2B5EF4-FFF2-40B4-BE49-F238E27FC236}">
                <a16:creationId xmlns:a16="http://schemas.microsoft.com/office/drawing/2014/main" id="{2BF2EFD0-76BF-47D4-B8B7-7699D6C060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9579" y="1440818"/>
            <a:ext cx="6042421" cy="422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7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Ultralite® Manikin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AF153-448F-4F66-A4DE-260D43C66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18213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 Manikin Instruction Sheet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2"/>
              </a:rPr>
              <a:t>Single With Feedback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Single Without Feedback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4-pack With Feedback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4-pack Without Feedback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12-pack With Feedback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7"/>
              </a:rPr>
              <a:t>12-pack Without Feedback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8"/>
              </a:rPr>
              <a:t>Ultralite Manikin FAQs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9"/>
              </a:rPr>
              <a:t>Installing Adult Lung Bag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669E29-8C20-4498-97DD-AF5B33945A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048344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10"/>
              </a:rPr>
              <a:t>Installing/Resetting Ultralite Chest Plate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  <a:p>
            <a:r>
              <a:rPr lang="en-US" sz="2400" dirty="0">
                <a:hlinkClick r:id="rId11"/>
              </a:rPr>
              <a:t>Installing Face-Shield/Lung-Bag</a:t>
            </a:r>
            <a:r>
              <a:rPr lang="en-US" sz="2400" dirty="0"/>
              <a:t> Video</a:t>
            </a:r>
          </a:p>
          <a:p>
            <a:r>
              <a:rPr lang="en-US" sz="2400" dirty="0">
                <a:hlinkClick r:id="rId12"/>
              </a:rPr>
              <a:t>Ultralite Manikin </a:t>
            </a:r>
            <a:r>
              <a:rPr lang="en-US" sz="2400" dirty="0"/>
              <a:t>Product Video</a:t>
            </a:r>
          </a:p>
          <a:p>
            <a:r>
              <a:rPr lang="en-US" sz="2400" dirty="0">
                <a:hlinkClick r:id="rId13"/>
              </a:rPr>
              <a:t>Installing Ultralite CPR Feedback Piston</a:t>
            </a:r>
            <a:r>
              <a:rPr lang="en-US" sz="2400" dirty="0"/>
              <a:t> Video</a:t>
            </a:r>
          </a:p>
          <a:p>
            <a:r>
              <a:rPr lang="en-US" sz="2400" dirty="0"/>
              <a:t>Ultralite Manikin </a:t>
            </a:r>
            <a:r>
              <a:rPr lang="en-US" sz="2400" dirty="0">
                <a:hlinkClick r:id="rId14"/>
              </a:rPr>
              <a:t>Product Warranty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Q&amp;A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209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9" y="2776699"/>
            <a:ext cx="12192000" cy="2852737"/>
          </a:xfrm>
        </p:spPr>
        <p:txBody>
          <a:bodyPr>
            <a:normAutofit fontScale="90000"/>
          </a:bodyPr>
          <a:lstStyle/>
          <a:p>
            <a:pPr marL="0" indent="0" algn="ctr"/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To learn more about how PRESTAN is </a:t>
            </a:r>
            <a:r>
              <a:rPr lang="en-US" sz="40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, please visit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  <a:hlinkClick r:id="rId2"/>
              </a:rPr>
              <a:t>www.prestanproducts.com 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sz="4000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AA806CD-B590-44AD-96E5-B3E68FFB6AB4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7C5A7E-2ECE-4F57-91C8-D06CCDA8809F}"/>
              </a:ext>
            </a:extLst>
          </p:cNvPr>
          <p:cNvCxnSpPr/>
          <p:nvPr/>
        </p:nvCxnSpPr>
        <p:spPr>
          <a:xfrm>
            <a:off x="783336" y="5103808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7">
            <a:extLst>
              <a:ext uri="{FF2B5EF4-FFF2-40B4-BE49-F238E27FC236}">
                <a16:creationId xmlns:a16="http://schemas.microsoft.com/office/drawing/2014/main" id="{372E7723-1217-4BB0-8028-42A5811470B2}"/>
              </a:ext>
            </a:extLst>
          </p:cNvPr>
          <p:cNvSpPr txBox="1">
            <a:spLocks/>
          </p:cNvSpPr>
          <p:nvPr/>
        </p:nvSpPr>
        <p:spPr>
          <a:xfrm>
            <a:off x="0" y="5355142"/>
            <a:ext cx="12192000" cy="103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C7A3E49-1D83-4A97-B8F7-CB7E36294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379006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9367D3-1ACB-4A57-8F28-E49D6F017458}"/>
              </a:ext>
            </a:extLst>
          </p:cNvPr>
          <p:cNvSpPr txBox="1"/>
          <p:nvPr/>
        </p:nvSpPr>
        <p:spPr>
          <a:xfrm>
            <a:off x="1267247" y="5316799"/>
            <a:ext cx="9657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[E-mail:    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[Phone:    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85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79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92239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0F924C-D2CA-43B2-89D2-41DF41302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08519"/>
            <a:ext cx="6859877" cy="4667249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Students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realistic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CPR manikin designs that 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features that provide the most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accurate representation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of how live AED’s perform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Instructors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manikins and AED trainers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setup &amp; clean,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compact &amp; lightweight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carry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students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Distributors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long term investment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 new product development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&amp; AED training products backed by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industry leading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D3D8016-4234-40DC-91F5-DFEB242087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2119" y="1763305"/>
            <a:ext cx="2891681" cy="19463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F001DC-3736-45A4-BA5A-79D08401B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02" y="3940429"/>
            <a:ext cx="2400672" cy="2050468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5DDB982-D5B7-48B1-9923-925E7533A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77290E-5228-40DE-A58B-9B09384116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54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795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Manikin Product Positioning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52175"/>
            <a:ext cx="9610960" cy="1339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417815-EA6C-4FC7-80DF-ED91B96778FD}"/>
              </a:ext>
            </a:extLst>
          </p:cNvPr>
          <p:cNvSpPr txBox="1"/>
          <p:nvPr/>
        </p:nvSpPr>
        <p:spPr>
          <a:xfrm>
            <a:off x="9000396" y="3467731"/>
            <a:ext cx="183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*Mobile device not included</a:t>
            </a:r>
          </a:p>
        </p:txBody>
      </p:sp>
      <p:pic>
        <p:nvPicPr>
          <p:cNvPr id="27" name="Picture 26" descr="A picture containing bag&#10;&#10;Description automatically generated">
            <a:extLst>
              <a:ext uri="{FF2B5EF4-FFF2-40B4-BE49-F238E27FC236}">
                <a16:creationId xmlns:a16="http://schemas.microsoft.com/office/drawing/2014/main" id="{04DA12DB-DEB4-4A6A-9945-93AD8C3AFF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4910" y="1524661"/>
            <a:ext cx="2516072" cy="20156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BC9DD8-8A36-49D0-883B-AE1B89BB6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371" y="2244084"/>
            <a:ext cx="2389613" cy="1772703"/>
          </a:xfrm>
          <a:prstGeom prst="rect">
            <a:avLst/>
          </a:prstGeom>
        </p:spPr>
      </p:pic>
      <p:pic>
        <p:nvPicPr>
          <p:cNvPr id="31" name="Picture 30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E5242F4F-6234-47C7-9862-DC8A7F874C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135" y="2618251"/>
            <a:ext cx="3097262" cy="2064841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5AA2FAF-B437-4E43-8CA2-3CF13F14325F}"/>
              </a:ext>
            </a:extLst>
          </p:cNvPr>
          <p:cNvCxnSpPr/>
          <p:nvPr/>
        </p:nvCxnSpPr>
        <p:spPr>
          <a:xfrm flipV="1">
            <a:off x="1121604" y="1747720"/>
            <a:ext cx="0" cy="3815255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C3334C3-7FF1-42B6-990E-1C2C0E46CA5E}"/>
              </a:ext>
            </a:extLst>
          </p:cNvPr>
          <p:cNvSpPr txBox="1"/>
          <p:nvPr/>
        </p:nvSpPr>
        <p:spPr>
          <a:xfrm rot="16200000">
            <a:off x="121206" y="3417545"/>
            <a:ext cx="1640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solidFill>
                  <a:schemeClr val="accent1">
                    <a:lumMod val="50000"/>
                  </a:schemeClr>
                </a:solidFill>
              </a:rPr>
              <a:t>Features &amp; Benefits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D96485-1332-43D3-B4F5-9EF2C688A71A}"/>
              </a:ext>
            </a:extLst>
          </p:cNvPr>
          <p:cNvSpPr/>
          <p:nvPr/>
        </p:nvSpPr>
        <p:spPr>
          <a:xfrm>
            <a:off x="1121604" y="5358842"/>
            <a:ext cx="9900745" cy="199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Basic CPR Training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29F3907-EAEA-4AB5-8783-4C221226B33A}"/>
              </a:ext>
            </a:extLst>
          </p:cNvPr>
          <p:cNvSpPr/>
          <p:nvPr/>
        </p:nvSpPr>
        <p:spPr>
          <a:xfrm>
            <a:off x="8463831" y="5658029"/>
            <a:ext cx="2557151" cy="19553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Advanced CPR Training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5E6E63-D27B-4135-AB82-D3558B5DE6BD}"/>
              </a:ext>
            </a:extLst>
          </p:cNvPr>
          <p:cNvSpPr txBox="1"/>
          <p:nvPr/>
        </p:nvSpPr>
        <p:spPr>
          <a:xfrm>
            <a:off x="5673058" y="4016787"/>
            <a:ext cx="184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&amp; Jaw Thrust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DED8E7-3ED9-4C27-A635-679734BA1EF7}"/>
              </a:ext>
            </a:extLst>
          </p:cNvPr>
          <p:cNvSpPr txBox="1"/>
          <p:nvPr/>
        </p:nvSpPr>
        <p:spPr>
          <a:xfrm>
            <a:off x="2491465" y="4622536"/>
            <a:ext cx="159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Ultralite®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D51FC0-3D30-42F8-8383-3B5295BED3DD}"/>
              </a:ext>
            </a:extLst>
          </p:cNvPr>
          <p:cNvSpPr txBox="1"/>
          <p:nvPr/>
        </p:nvSpPr>
        <p:spPr>
          <a:xfrm>
            <a:off x="8810050" y="3650672"/>
            <a:ext cx="1911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Series 2000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F27343A-09A6-4233-9046-823438EA9DF6}"/>
              </a:ext>
            </a:extLst>
          </p:cNvPr>
          <p:cNvSpPr/>
          <p:nvPr/>
        </p:nvSpPr>
        <p:spPr>
          <a:xfrm>
            <a:off x="1214784" y="2593010"/>
            <a:ext cx="4311370" cy="2503550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4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Ultralite® Manikin Product Offerings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AB84DE-307D-4B94-B0A7-BE884B01CEBD}"/>
              </a:ext>
            </a:extLst>
          </p:cNvPr>
          <p:cNvSpPr txBox="1"/>
          <p:nvPr/>
        </p:nvSpPr>
        <p:spPr>
          <a:xfrm>
            <a:off x="3943146" y="3318158"/>
            <a:ext cx="430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 Manikin (4-pack)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B82608-080F-40C5-AD6C-C6898B6E4DD4}"/>
              </a:ext>
            </a:extLst>
          </p:cNvPr>
          <p:cNvSpPr txBox="1"/>
          <p:nvPr/>
        </p:nvSpPr>
        <p:spPr>
          <a:xfrm>
            <a:off x="7708492" y="3318158"/>
            <a:ext cx="425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 Manikin (12-pack)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47C891-9DD5-448B-B600-ED319A69427B}"/>
              </a:ext>
            </a:extLst>
          </p:cNvPr>
          <p:cNvSpPr txBox="1"/>
          <p:nvPr/>
        </p:nvSpPr>
        <p:spPr>
          <a:xfrm>
            <a:off x="440825" y="3323637"/>
            <a:ext cx="425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 Manikin (Single)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3766B1C-3CBF-4BBB-8C03-2BADD747CC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40237"/>
            <a:ext cx="9610960" cy="133985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748B1C6-C132-415E-8192-E3669398EB30}"/>
              </a:ext>
            </a:extLst>
          </p:cNvPr>
          <p:cNvSpPr/>
          <p:nvPr/>
        </p:nvSpPr>
        <p:spPr>
          <a:xfrm>
            <a:off x="3332467" y="5724959"/>
            <a:ext cx="5713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 Manikin Diversity Kits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4" name="Picture 23" descr="A picture containing table, cake, sitting, person&#10;&#10;Description automatically generated">
            <a:extLst>
              <a:ext uri="{FF2B5EF4-FFF2-40B4-BE49-F238E27FC236}">
                <a16:creationId xmlns:a16="http://schemas.microsoft.com/office/drawing/2014/main" id="{24E6252B-EAB5-4E2F-916C-7A9225BA46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3168" r="11581" b="5826"/>
          <a:stretch/>
        </p:blipFill>
        <p:spPr>
          <a:xfrm>
            <a:off x="8706905" y="1394926"/>
            <a:ext cx="2354901" cy="190114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BA2756-C0C4-43E1-801C-745C89FFFAA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69"/>
          <a:stretch/>
        </p:blipFill>
        <p:spPr>
          <a:xfrm>
            <a:off x="4817025" y="1409416"/>
            <a:ext cx="2557950" cy="19868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7396542-2F2D-4DF7-A54F-4ED25E3CE2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9" t="4464" r="13649" b="1"/>
          <a:stretch/>
        </p:blipFill>
        <p:spPr>
          <a:xfrm>
            <a:off x="1533371" y="1473635"/>
            <a:ext cx="1995019" cy="17949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405007-3C1B-469C-ABF1-8612AFDEB8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5080" y="3832796"/>
            <a:ext cx="2498455" cy="18921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AFF6C46-689C-4E66-8F11-E92614B07B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4382" y="3823608"/>
            <a:ext cx="2511779" cy="189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74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5DCD15B-0113-439A-B5E1-724DC7C3A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2753" y="1498969"/>
            <a:ext cx="4650334" cy="25524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Supplies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sitting posing for the camera&#10;&#10;Description automatically generated">
            <a:extLst>
              <a:ext uri="{FF2B5EF4-FFF2-40B4-BE49-F238E27FC236}">
                <a16:creationId xmlns:a16="http://schemas.microsoft.com/office/drawing/2014/main" id="{8AE2E4D1-038E-414E-85B6-F66BF0DE62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723" y="4032267"/>
            <a:ext cx="2794836" cy="2168992"/>
          </a:xfrm>
          <a:prstGeom prst="rect">
            <a:avLst/>
          </a:prstGeom>
        </p:spPr>
      </p:pic>
      <p:pic>
        <p:nvPicPr>
          <p:cNvPr id="12" name="Picture 11" descr="A picture containing indoor, bottle, sitting, table&#10;&#10;Description automatically generated">
            <a:extLst>
              <a:ext uri="{FF2B5EF4-FFF2-40B4-BE49-F238E27FC236}">
                <a16:creationId xmlns:a16="http://schemas.microsoft.com/office/drawing/2014/main" id="{5AA4D3BB-368D-4DFE-A5F2-FDCA0BFFC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43" y="1836472"/>
            <a:ext cx="2259592" cy="1839147"/>
          </a:xfrm>
          <a:prstGeom prst="rect">
            <a:avLst/>
          </a:prstGeom>
        </p:spPr>
      </p:pic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:a16="http://schemas.microsoft.com/office/drawing/2014/main" id="{79B2F72D-281B-4467-8816-1CF7F019BD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8746" y="1708941"/>
            <a:ext cx="1787987" cy="2027412"/>
          </a:xfrm>
          <a:prstGeom prst="rect">
            <a:avLst/>
          </a:prstGeom>
        </p:spPr>
      </p:pic>
      <p:pic>
        <p:nvPicPr>
          <p:cNvPr id="16" name="Picture 15" descr="A picture containing person&#10;&#10;Description automatically generated">
            <a:extLst>
              <a:ext uri="{FF2B5EF4-FFF2-40B4-BE49-F238E27FC236}">
                <a16:creationId xmlns:a16="http://schemas.microsoft.com/office/drawing/2014/main" id="{469DA6F4-4BC4-4647-8AEE-30A01998D6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62961">
            <a:off x="9285596" y="4404808"/>
            <a:ext cx="1417983" cy="102477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518150"/>
            <a:ext cx="9610960" cy="1339850"/>
          </a:xfrm>
          <a:prstGeom prst="rect">
            <a:avLst/>
          </a:prstGeom>
        </p:spPr>
      </p:pic>
      <p:pic>
        <p:nvPicPr>
          <p:cNvPr id="6" name="Picture 5" descr="A picture containing bottle, indoor, green, beverage&#10;&#10;Description automatically generated">
            <a:extLst>
              <a:ext uri="{FF2B5EF4-FFF2-40B4-BE49-F238E27FC236}">
                <a16:creationId xmlns:a16="http://schemas.microsoft.com/office/drawing/2014/main" id="{1043B5E6-9132-4092-933C-62900A3841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516" y="3975422"/>
            <a:ext cx="1733096" cy="1733096"/>
          </a:xfrm>
          <a:prstGeom prst="rect">
            <a:avLst/>
          </a:prstGeom>
        </p:spPr>
      </p:pic>
      <p:pic>
        <p:nvPicPr>
          <p:cNvPr id="15" name="Picture 14" descr="A picture containing clothing&#10;&#10;Description automatically generated">
            <a:extLst>
              <a:ext uri="{FF2B5EF4-FFF2-40B4-BE49-F238E27FC236}">
                <a16:creationId xmlns:a16="http://schemas.microsoft.com/office/drawing/2014/main" id="{09BC278B-5E29-46B0-B149-8D2882F80D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25" y="4165790"/>
            <a:ext cx="2037115" cy="175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76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BFE44EAF-47AF-4264-9927-570509F9F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71482" y="2104497"/>
            <a:ext cx="1174441" cy="1440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1D3781-9DC3-40AC-B92E-1D0AF3075A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154" y="1848396"/>
            <a:ext cx="1002933" cy="940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Manikin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A99CEE0-AD70-4B96-8233-96A501A4C5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560" y="1805079"/>
            <a:ext cx="1863376" cy="143046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2944271-E5B2-40BA-B546-055E9C9E43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699" y="5182960"/>
            <a:ext cx="815752" cy="629006"/>
          </a:xfrm>
          <a:prstGeom prst="rect">
            <a:avLst/>
          </a:prstGeom>
        </p:spPr>
      </p:pic>
      <p:pic>
        <p:nvPicPr>
          <p:cNvPr id="17" name="Picture 16" descr="A picture containing text, accessory, case&#10;&#10;Description automatically generated">
            <a:extLst>
              <a:ext uri="{FF2B5EF4-FFF2-40B4-BE49-F238E27FC236}">
                <a16:creationId xmlns:a16="http://schemas.microsoft.com/office/drawing/2014/main" id="{43081E46-A421-4AEE-800E-6B7D76BA95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67" y="1543244"/>
            <a:ext cx="2644700" cy="2001341"/>
          </a:xfrm>
          <a:prstGeom prst="rect">
            <a:avLst/>
          </a:prstGeom>
        </p:spPr>
      </p:pic>
      <p:pic>
        <p:nvPicPr>
          <p:cNvPr id="21" name="Picture 20" descr="A picture containing light&#10;&#10;Description automatically generated">
            <a:extLst>
              <a:ext uri="{FF2B5EF4-FFF2-40B4-BE49-F238E27FC236}">
                <a16:creationId xmlns:a16="http://schemas.microsoft.com/office/drawing/2014/main" id="{995A85D2-37D4-44E3-88EC-55C89C48F7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4" y="4186015"/>
            <a:ext cx="1033340" cy="11116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6E0159-F9A8-4D1E-852A-B5EDC6B4C77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5"/>
          <a:stretch/>
        </p:blipFill>
        <p:spPr>
          <a:xfrm>
            <a:off x="6909970" y="4102767"/>
            <a:ext cx="3095983" cy="1996641"/>
          </a:xfrm>
          <a:prstGeom prst="rect">
            <a:avLst/>
          </a:prstGeom>
        </p:spPr>
      </p:pic>
      <p:pic>
        <p:nvPicPr>
          <p:cNvPr id="23" name="Picture 22" descr="A picture containing food, dessert, sweet&#10;&#10;Description automatically generated">
            <a:extLst>
              <a:ext uri="{FF2B5EF4-FFF2-40B4-BE49-F238E27FC236}">
                <a16:creationId xmlns:a16="http://schemas.microsoft.com/office/drawing/2014/main" id="{4134D669-310A-4152-83D6-D0A03FDFB1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51" y="4112641"/>
            <a:ext cx="2144003" cy="1748966"/>
          </a:xfrm>
          <a:prstGeom prst="rect">
            <a:avLst/>
          </a:prstGeom>
        </p:spPr>
      </p:pic>
      <p:pic>
        <p:nvPicPr>
          <p:cNvPr id="25" name="Picture 24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006C644B-6699-4EB9-B6B9-386C96FD9AD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30" y="4247647"/>
            <a:ext cx="1686549" cy="935313"/>
          </a:xfrm>
          <a:prstGeom prst="rect">
            <a:avLst/>
          </a:prstGeom>
        </p:spPr>
      </p:pic>
      <p:pic>
        <p:nvPicPr>
          <p:cNvPr id="33" name="Picture 32" descr="A close-up of a fish&#10;&#10;Description automatically generated with low confidence">
            <a:extLst>
              <a:ext uri="{FF2B5EF4-FFF2-40B4-BE49-F238E27FC236}">
                <a16:creationId xmlns:a16="http://schemas.microsoft.com/office/drawing/2014/main" id="{B538D787-DEE4-4894-8DA4-C08C42140E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969" y="4950094"/>
            <a:ext cx="1720369" cy="1339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51ED4E-9623-48A2-8F03-949181BF9C1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374" y="3357092"/>
            <a:ext cx="1986953" cy="1765386"/>
          </a:xfrm>
          <a:prstGeom prst="rect">
            <a:avLst/>
          </a:prstGeom>
        </p:spPr>
      </p:pic>
      <p:pic>
        <p:nvPicPr>
          <p:cNvPr id="35" name="Picture 34" descr="A picture containing indoor&#10;&#10;Description automatically generated">
            <a:extLst>
              <a:ext uri="{FF2B5EF4-FFF2-40B4-BE49-F238E27FC236}">
                <a16:creationId xmlns:a16="http://schemas.microsoft.com/office/drawing/2014/main" id="{6FB7E831-B165-4EDF-A6F0-9441605AC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3" y="1619671"/>
            <a:ext cx="2941352" cy="220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14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Product Offerings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430C60-61F6-41E4-B5E3-309CF4ABF533}"/>
              </a:ext>
            </a:extLst>
          </p:cNvPr>
          <p:cNvSpPr txBox="1"/>
          <p:nvPr/>
        </p:nvSpPr>
        <p:spPr>
          <a:xfrm>
            <a:off x="7157682" y="4911243"/>
            <a:ext cx="3962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Professional AED Trainer PLUS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EEC6A9-CFEB-479C-B755-5250708AD860}"/>
              </a:ext>
            </a:extLst>
          </p:cNvPr>
          <p:cNvSpPr txBox="1"/>
          <p:nvPr/>
        </p:nvSpPr>
        <p:spPr>
          <a:xfrm>
            <a:off x="1926558" y="4895200"/>
            <a:ext cx="2956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AED UltraTrainer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TM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6764722D-A124-46CC-B33D-814FED710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04" y="2039989"/>
            <a:ext cx="2279745" cy="25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4384F69-5AF6-454F-8FC0-DA6DB3FFCA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210" y="2373337"/>
            <a:ext cx="1726338" cy="17377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6BE77E6-4138-4767-B985-1FED994881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536" y="1928572"/>
            <a:ext cx="1811190" cy="2627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8B4882D-F76F-4CFC-BE71-4930202134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199" y="2085568"/>
            <a:ext cx="2279745" cy="264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7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288478CAB9C346BB3B8BCA081780F3" ma:contentTypeVersion="11" ma:contentTypeDescription="Create a new document." ma:contentTypeScope="" ma:versionID="4001fb9904ba862032bf23f789df1585">
  <xsd:schema xmlns:xsd="http://www.w3.org/2001/XMLSchema" xmlns:xs="http://www.w3.org/2001/XMLSchema" xmlns:p="http://schemas.microsoft.com/office/2006/metadata/properties" xmlns:ns2="fbd92a7d-674c-49ae-bb0c-bfbddee0ab97" xmlns:ns3="abd8375a-aeec-4d3e-8d29-b75c5080d851" targetNamespace="http://schemas.microsoft.com/office/2006/metadata/properties" ma:root="true" ma:fieldsID="6680c0f2aeaf9061cba70ed9c0b6ccd8" ns2:_="" ns3:_="">
    <xsd:import namespace="fbd92a7d-674c-49ae-bb0c-bfbddee0ab97"/>
    <xsd:import namespace="abd8375a-aeec-4d3e-8d29-b75c5080d8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92a7d-674c-49ae-bb0c-bfbddee0ab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d8375a-aeec-4d3e-8d29-b75c5080d85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4B5448-D641-4BE7-AA4E-1682759DE2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661B16-9C25-4F42-90B8-B883B5F6CB5D}"/>
</file>

<file path=customXml/itemProps3.xml><?xml version="1.0" encoding="utf-8"?>
<ds:datastoreItem xmlns:ds="http://schemas.openxmlformats.org/officeDocument/2006/customXml" ds:itemID="{257A2B22-9532-46B8-94E2-8E8FA41673F6}">
  <ds:schemaRefs>
    <ds:schemaRef ds:uri="http://purl.org/dc/terms/"/>
    <ds:schemaRef ds:uri="http://purl.org/dc/dcmitype/"/>
    <ds:schemaRef ds:uri="207202c6-6599-490b-9f81-dd6860fb6765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49d16ea2-ee35-4a6c-8405-040ab9dbd16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38074</TotalTime>
  <Words>624</Words>
  <Application>Microsoft Office PowerPoint</Application>
  <PresentationFormat>Widescreen</PresentationFormat>
  <Paragraphs>109</Paragraphs>
  <Slides>22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Tahoma</vt:lpstr>
      <vt:lpstr>Office Theme</vt:lpstr>
      <vt:lpstr>PowerPoint Presentation</vt:lpstr>
      <vt:lpstr>Agenda</vt:lpstr>
      <vt:lpstr>Introduction</vt:lpstr>
      <vt:lpstr>PRESTAN is Committed to Building Confidence…</vt:lpstr>
      <vt:lpstr>CPR Training Manikin Product Positioning</vt:lpstr>
      <vt:lpstr>Ultralite® Manikin Product Offerings</vt:lpstr>
      <vt:lpstr>CPR Training Supplies</vt:lpstr>
      <vt:lpstr>Manikin Parts, Accessories &amp; Consumables</vt:lpstr>
      <vt:lpstr>AED Trainer Product Offerings</vt:lpstr>
      <vt:lpstr>AED Trainer Parts, Accessories &amp; Consumables</vt:lpstr>
      <vt:lpstr>Key Product Features</vt:lpstr>
      <vt:lpstr>Ultralite® Manikin Key Product Features</vt:lpstr>
      <vt:lpstr>Building Confidence with CPR Feedback</vt:lpstr>
      <vt:lpstr>Face-Shield / Lung-Bag Installation</vt:lpstr>
      <vt:lpstr>Cleaning &amp; Storage Recommendations</vt:lpstr>
      <vt:lpstr>Product Demo</vt:lpstr>
      <vt:lpstr>Ultralite® Manikin – Demo/Video</vt:lpstr>
      <vt:lpstr>PRESTAN Female AccessoryTM </vt:lpstr>
      <vt:lpstr>Training Resources</vt:lpstr>
      <vt:lpstr>Ultralite® Manikin Resources</vt:lpstr>
      <vt:lpstr>Q&amp;A</vt:lpstr>
      <vt:lpstr>       To learn more about how PRESTAN is building confidence, please visit www.prestanproducts.com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Lindsay Benz</dc:creator>
  <cp:lastModifiedBy>Lindsay Benz</cp:lastModifiedBy>
  <cp:revision>34</cp:revision>
  <cp:lastPrinted>2022-04-20T14:38:10Z</cp:lastPrinted>
  <dcterms:created xsi:type="dcterms:W3CDTF">2019-11-19T18:07:49Z</dcterms:created>
  <dcterms:modified xsi:type="dcterms:W3CDTF">2022-05-09T15:21:45Z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0x0101005E288478CAB9C346BB3B8BCA081780F3</vt:lpwstr>
  </property>
</Properties>
</file>