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326" r:id="rId6"/>
    <p:sldId id="335" r:id="rId7"/>
    <p:sldId id="395" r:id="rId8"/>
    <p:sldId id="489" r:id="rId9"/>
    <p:sldId id="488" r:id="rId10"/>
    <p:sldId id="422" r:id="rId11"/>
    <p:sldId id="421" r:id="rId12"/>
    <p:sldId id="432" r:id="rId13"/>
    <p:sldId id="484" r:id="rId14"/>
    <p:sldId id="425" r:id="rId15"/>
    <p:sldId id="426" r:id="rId16"/>
    <p:sldId id="465" r:id="rId17"/>
    <p:sldId id="487" r:id="rId18"/>
    <p:sldId id="485" r:id="rId19"/>
    <p:sldId id="469" r:id="rId20"/>
    <p:sldId id="490" r:id="rId21"/>
    <p:sldId id="486" r:id="rId22"/>
    <p:sldId id="480" r:id="rId23"/>
    <p:sldId id="416" r:id="rId24"/>
    <p:sldId id="423" r:id="rId25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B2391A-C4D9-4134-9A14-8606A57990C2}" v="29" dt="2022-05-09T03:08:09.9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76" autoAdjust="0"/>
    <p:restoredTop sz="96357" autoAdjust="0"/>
  </p:normalViewPr>
  <p:slideViewPr>
    <p:cSldViewPr snapToGrid="0">
      <p:cViewPr>
        <p:scale>
          <a:sx n="112" d="100"/>
          <a:sy n="112" d="100"/>
        </p:scale>
        <p:origin x="132" y="5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dsay Benz" userId="3a97ba5b-01df-4227-9673-464659cdfc81" providerId="ADAL" clId="{91B2391A-C4D9-4134-9A14-8606A57990C2}"/>
    <pc:docChg chg="undo custSel addSld delSld modSld sldOrd">
      <pc:chgData name="Lindsay Benz" userId="3a97ba5b-01df-4227-9673-464659cdfc81" providerId="ADAL" clId="{91B2391A-C4D9-4134-9A14-8606A57990C2}" dt="2022-05-09T15:15:26.367" v="1635" actId="20577"/>
      <pc:docMkLst>
        <pc:docMk/>
      </pc:docMkLst>
      <pc:sldChg chg="modSp mod">
        <pc:chgData name="Lindsay Benz" userId="3a97ba5b-01df-4227-9673-464659cdfc81" providerId="ADAL" clId="{91B2391A-C4D9-4134-9A14-8606A57990C2}" dt="2022-05-04T15:00:03.431" v="40" actId="20577"/>
        <pc:sldMkLst>
          <pc:docMk/>
          <pc:sldMk cId="717835311" sldId="270"/>
        </pc:sldMkLst>
        <pc:spChg chg="mod">
          <ac:chgData name="Lindsay Benz" userId="3a97ba5b-01df-4227-9673-464659cdfc81" providerId="ADAL" clId="{91B2391A-C4D9-4134-9A14-8606A57990C2}" dt="2022-05-04T15:00:03.431" v="40" actId="20577"/>
          <ac:spMkLst>
            <pc:docMk/>
            <pc:sldMk cId="717835311" sldId="270"/>
            <ac:spMk id="9" creationId="{29ACDA8D-B399-442A-AD2F-72300B42391F}"/>
          </ac:spMkLst>
        </pc:spChg>
      </pc:sldChg>
      <pc:sldChg chg="del">
        <pc:chgData name="Lindsay Benz" userId="3a97ba5b-01df-4227-9673-464659cdfc81" providerId="ADAL" clId="{91B2391A-C4D9-4134-9A14-8606A57990C2}" dt="2022-05-04T15:06:17.295" v="342" actId="47"/>
        <pc:sldMkLst>
          <pc:docMk/>
          <pc:sldMk cId="164014972" sldId="403"/>
        </pc:sldMkLst>
      </pc:sldChg>
      <pc:sldChg chg="addSp delSp modSp add del mod">
        <pc:chgData name="Lindsay Benz" userId="3a97ba5b-01df-4227-9673-464659cdfc81" providerId="ADAL" clId="{91B2391A-C4D9-4134-9A14-8606A57990C2}" dt="2022-05-04T15:08:34.230" v="529" actId="20577"/>
        <pc:sldMkLst>
          <pc:docMk/>
          <pc:sldMk cId="406344500" sldId="422"/>
        </pc:sldMkLst>
        <pc:spChg chg="mod">
          <ac:chgData name="Lindsay Benz" userId="3a97ba5b-01df-4227-9673-464659cdfc81" providerId="ADAL" clId="{91B2391A-C4D9-4134-9A14-8606A57990C2}" dt="2022-05-04T15:08:34.230" v="529" actId="20577"/>
          <ac:spMkLst>
            <pc:docMk/>
            <pc:sldMk cId="406344500" sldId="422"/>
            <ac:spMk id="2" creationId="{E7ADD27E-E08A-48CA-B989-D622C5BDE1F9}"/>
          </ac:spMkLst>
        </pc:spChg>
        <pc:spChg chg="del">
          <ac:chgData name="Lindsay Benz" userId="3a97ba5b-01df-4227-9673-464659cdfc81" providerId="ADAL" clId="{91B2391A-C4D9-4134-9A14-8606A57990C2}" dt="2022-05-04T15:01:17.596" v="51" actId="478"/>
          <ac:spMkLst>
            <pc:docMk/>
            <pc:sldMk cId="406344500" sldId="422"/>
            <ac:spMk id="3" creationId="{FF27343A-09A6-4233-9046-823438EA9DF6}"/>
          </ac:spMkLst>
        </pc:spChg>
        <pc:picChg chg="add del">
          <ac:chgData name="Lindsay Benz" userId="3a97ba5b-01df-4227-9673-464659cdfc81" providerId="ADAL" clId="{91B2391A-C4D9-4134-9A14-8606A57990C2}" dt="2022-05-04T15:01:15.771" v="50" actId="478"/>
          <ac:picMkLst>
            <pc:docMk/>
            <pc:sldMk cId="406344500" sldId="422"/>
            <ac:picMk id="31" creationId="{E5242F4F-6234-47C7-9862-DC8A7F874CF8}"/>
          </ac:picMkLst>
        </pc:picChg>
      </pc:sldChg>
      <pc:sldChg chg="modSp add mod ord">
        <pc:chgData name="Lindsay Benz" userId="3a97ba5b-01df-4227-9673-464659cdfc81" providerId="ADAL" clId="{91B2391A-C4D9-4134-9A14-8606A57990C2}" dt="2022-05-09T15:15:21.254" v="1627" actId="20577"/>
        <pc:sldMkLst>
          <pc:docMk/>
          <pc:sldMk cId="3330371663" sldId="425"/>
        </pc:sldMkLst>
        <pc:spChg chg="mod">
          <ac:chgData name="Lindsay Benz" userId="3a97ba5b-01df-4227-9673-464659cdfc81" providerId="ADAL" clId="{91B2391A-C4D9-4134-9A14-8606A57990C2}" dt="2022-05-09T15:15:21.254" v="1627" actId="20577"/>
          <ac:spMkLst>
            <pc:docMk/>
            <pc:sldMk cId="3330371663" sldId="425"/>
            <ac:spMk id="2" creationId="{F62CAE7A-06E7-48FE-BA7A-50783CF4C104}"/>
          </ac:spMkLst>
        </pc:spChg>
        <pc:spChg chg="mod">
          <ac:chgData name="Lindsay Benz" userId="3a97ba5b-01df-4227-9673-464659cdfc81" providerId="ADAL" clId="{91B2391A-C4D9-4134-9A14-8606A57990C2}" dt="2022-05-09T15:08:14.859" v="1619" actId="1035"/>
          <ac:spMkLst>
            <pc:docMk/>
            <pc:sldMk cId="3330371663" sldId="425"/>
            <ac:spMk id="23" creationId="{D5451319-2F8E-4AB4-BE94-763581396845}"/>
          </ac:spMkLst>
        </pc:spChg>
      </pc:sldChg>
      <pc:sldChg chg="modSp add mod ord">
        <pc:chgData name="Lindsay Benz" userId="3a97ba5b-01df-4227-9673-464659cdfc81" providerId="ADAL" clId="{91B2391A-C4D9-4134-9A14-8606A57990C2}" dt="2022-05-09T15:15:26.367" v="1635" actId="20577"/>
        <pc:sldMkLst>
          <pc:docMk/>
          <pc:sldMk cId="3261584510" sldId="426"/>
        </pc:sldMkLst>
        <pc:spChg chg="mod">
          <ac:chgData name="Lindsay Benz" userId="3a97ba5b-01df-4227-9673-464659cdfc81" providerId="ADAL" clId="{91B2391A-C4D9-4134-9A14-8606A57990C2}" dt="2022-05-09T15:15:26.367" v="1635" actId="20577"/>
          <ac:spMkLst>
            <pc:docMk/>
            <pc:sldMk cId="3261584510" sldId="426"/>
            <ac:spMk id="2" creationId="{F62CAE7A-06E7-48FE-BA7A-50783CF4C104}"/>
          </ac:spMkLst>
        </pc:spChg>
        <pc:spChg chg="mod">
          <ac:chgData name="Lindsay Benz" userId="3a97ba5b-01df-4227-9673-464659cdfc81" providerId="ADAL" clId="{91B2391A-C4D9-4134-9A14-8606A57990C2}" dt="2022-05-09T15:07:53.225" v="1565"/>
          <ac:spMkLst>
            <pc:docMk/>
            <pc:sldMk cId="3261584510" sldId="426"/>
            <ac:spMk id="16" creationId="{04E4204A-B83B-45C2-9D56-C590C5872FE4}"/>
          </ac:spMkLst>
        </pc:spChg>
      </pc:sldChg>
      <pc:sldChg chg="modSp del mod">
        <pc:chgData name="Lindsay Benz" userId="3a97ba5b-01df-4227-9673-464659cdfc81" providerId="ADAL" clId="{91B2391A-C4D9-4134-9A14-8606A57990C2}" dt="2022-05-09T02:41:21.473" v="763" actId="47"/>
        <pc:sldMkLst>
          <pc:docMk/>
          <pc:sldMk cId="3520324323" sldId="428"/>
        </pc:sldMkLst>
        <pc:spChg chg="mod">
          <ac:chgData name="Lindsay Benz" userId="3a97ba5b-01df-4227-9673-464659cdfc81" providerId="ADAL" clId="{91B2391A-C4D9-4134-9A14-8606A57990C2}" dt="2022-05-04T15:01:51.589" v="95" actId="14100"/>
          <ac:spMkLst>
            <pc:docMk/>
            <pc:sldMk cId="3520324323" sldId="428"/>
            <ac:spMk id="2" creationId="{F62CAE7A-06E7-48FE-BA7A-50783CF4C104}"/>
          </ac:spMkLst>
        </pc:spChg>
      </pc:sldChg>
      <pc:sldChg chg="del">
        <pc:chgData name="Lindsay Benz" userId="3a97ba5b-01df-4227-9673-464659cdfc81" providerId="ADAL" clId="{91B2391A-C4D9-4134-9A14-8606A57990C2}" dt="2022-05-04T15:00:59.732" v="46" actId="47"/>
        <pc:sldMkLst>
          <pc:docMk/>
          <pc:sldMk cId="2055874074" sldId="430"/>
        </pc:sldMkLst>
      </pc:sldChg>
      <pc:sldChg chg="del">
        <pc:chgData name="Lindsay Benz" userId="3a97ba5b-01df-4227-9673-464659cdfc81" providerId="ADAL" clId="{91B2391A-C4D9-4134-9A14-8606A57990C2}" dt="2022-05-04T15:01:00.266" v="47" actId="47"/>
        <pc:sldMkLst>
          <pc:docMk/>
          <pc:sldMk cId="2304058914" sldId="431"/>
        </pc:sldMkLst>
      </pc:sldChg>
      <pc:sldChg chg="del">
        <pc:chgData name="Lindsay Benz" userId="3a97ba5b-01df-4227-9673-464659cdfc81" providerId="ADAL" clId="{91B2391A-C4D9-4134-9A14-8606A57990C2}" dt="2022-05-04T15:06:10.744" v="338" actId="47"/>
        <pc:sldMkLst>
          <pc:docMk/>
          <pc:sldMk cId="618067676" sldId="437"/>
        </pc:sldMkLst>
      </pc:sldChg>
      <pc:sldChg chg="del">
        <pc:chgData name="Lindsay Benz" userId="3a97ba5b-01df-4227-9673-464659cdfc81" providerId="ADAL" clId="{91B2391A-C4D9-4134-9A14-8606A57990C2}" dt="2022-05-04T15:06:11.629" v="339" actId="47"/>
        <pc:sldMkLst>
          <pc:docMk/>
          <pc:sldMk cId="2406279079" sldId="439"/>
        </pc:sldMkLst>
      </pc:sldChg>
      <pc:sldChg chg="del">
        <pc:chgData name="Lindsay Benz" userId="3a97ba5b-01df-4227-9673-464659cdfc81" providerId="ADAL" clId="{91B2391A-C4D9-4134-9A14-8606A57990C2}" dt="2022-05-04T15:06:12.215" v="340" actId="47"/>
        <pc:sldMkLst>
          <pc:docMk/>
          <pc:sldMk cId="2852740763" sldId="449"/>
        </pc:sldMkLst>
      </pc:sldChg>
      <pc:sldChg chg="del">
        <pc:chgData name="Lindsay Benz" userId="3a97ba5b-01df-4227-9673-464659cdfc81" providerId="ADAL" clId="{91B2391A-C4D9-4134-9A14-8606A57990C2}" dt="2022-05-04T15:06:13.868" v="341" actId="47"/>
        <pc:sldMkLst>
          <pc:docMk/>
          <pc:sldMk cId="787324075" sldId="453"/>
        </pc:sldMkLst>
      </pc:sldChg>
      <pc:sldChg chg="del">
        <pc:chgData name="Lindsay Benz" userId="3a97ba5b-01df-4227-9673-464659cdfc81" providerId="ADAL" clId="{91B2391A-C4D9-4134-9A14-8606A57990C2}" dt="2022-05-04T15:06:51.674" v="426" actId="47"/>
        <pc:sldMkLst>
          <pc:docMk/>
          <pc:sldMk cId="57004096" sldId="462"/>
        </pc:sldMkLst>
      </pc:sldChg>
      <pc:sldChg chg="del">
        <pc:chgData name="Lindsay Benz" userId="3a97ba5b-01df-4227-9673-464659cdfc81" providerId="ADAL" clId="{91B2391A-C4D9-4134-9A14-8606A57990C2}" dt="2022-05-04T15:06:51.996" v="427" actId="47"/>
        <pc:sldMkLst>
          <pc:docMk/>
          <pc:sldMk cId="2590901824" sldId="463"/>
        </pc:sldMkLst>
      </pc:sldChg>
      <pc:sldChg chg="modSp del mod ord">
        <pc:chgData name="Lindsay Benz" userId="3a97ba5b-01df-4227-9673-464659cdfc81" providerId="ADAL" clId="{91B2391A-C4D9-4134-9A14-8606A57990C2}" dt="2022-05-09T03:05:08.676" v="1393" actId="47"/>
        <pc:sldMkLst>
          <pc:docMk/>
          <pc:sldMk cId="3790565846" sldId="464"/>
        </pc:sldMkLst>
        <pc:spChg chg="mod">
          <ac:chgData name="Lindsay Benz" userId="3a97ba5b-01df-4227-9673-464659cdfc81" providerId="ADAL" clId="{91B2391A-C4D9-4134-9A14-8606A57990C2}" dt="2022-05-04T15:02:22.449" v="127" actId="6549"/>
          <ac:spMkLst>
            <pc:docMk/>
            <pc:sldMk cId="3790565846" sldId="464"/>
            <ac:spMk id="2" creationId="{F62CAE7A-06E7-48FE-BA7A-50783CF4C104}"/>
          </ac:spMkLst>
        </pc:spChg>
      </pc:sldChg>
      <pc:sldChg chg="addSp delSp modSp mod delAnim">
        <pc:chgData name="Lindsay Benz" userId="3a97ba5b-01df-4227-9673-464659cdfc81" providerId="ADAL" clId="{91B2391A-C4D9-4134-9A14-8606A57990C2}" dt="2022-05-09T03:11:54.280" v="1563" actId="1076"/>
        <pc:sldMkLst>
          <pc:docMk/>
          <pc:sldMk cId="2455181562" sldId="465"/>
        </pc:sldMkLst>
        <pc:spChg chg="mod">
          <ac:chgData name="Lindsay Benz" userId="3a97ba5b-01df-4227-9673-464659cdfc81" providerId="ADAL" clId="{91B2391A-C4D9-4134-9A14-8606A57990C2}" dt="2022-05-09T02:26:05.338" v="552" actId="20577"/>
          <ac:spMkLst>
            <pc:docMk/>
            <pc:sldMk cId="2455181562" sldId="465"/>
            <ac:spMk id="2" creationId="{F62CAE7A-06E7-48FE-BA7A-50783CF4C104}"/>
          </ac:spMkLst>
        </pc:spChg>
        <pc:spChg chg="add del mod">
          <ac:chgData name="Lindsay Benz" userId="3a97ba5b-01df-4227-9673-464659cdfc81" providerId="ADAL" clId="{91B2391A-C4D9-4134-9A14-8606A57990C2}" dt="2022-05-09T03:08:21.521" v="1421" actId="478"/>
          <ac:spMkLst>
            <pc:docMk/>
            <pc:sldMk cId="2455181562" sldId="465"/>
            <ac:spMk id="4" creationId="{49F37026-2D91-4D2B-BC4D-FF9ECF35C930}"/>
          </ac:spMkLst>
        </pc:spChg>
        <pc:spChg chg="del mod">
          <ac:chgData name="Lindsay Benz" userId="3a97ba5b-01df-4227-9673-464659cdfc81" providerId="ADAL" clId="{91B2391A-C4D9-4134-9A14-8606A57990C2}" dt="2022-05-09T03:08:18.987" v="1420" actId="478"/>
          <ac:spMkLst>
            <pc:docMk/>
            <pc:sldMk cId="2455181562" sldId="465"/>
            <ac:spMk id="11" creationId="{849A6F97-0937-49C2-A398-9E03665C77D0}"/>
          </ac:spMkLst>
        </pc:spChg>
        <pc:spChg chg="add mod">
          <ac:chgData name="Lindsay Benz" userId="3a97ba5b-01df-4227-9673-464659cdfc81" providerId="ADAL" clId="{91B2391A-C4D9-4134-9A14-8606A57990C2}" dt="2022-05-09T03:11:38.064" v="1561" actId="6549"/>
          <ac:spMkLst>
            <pc:docMk/>
            <pc:sldMk cId="2455181562" sldId="465"/>
            <ac:spMk id="15" creationId="{A2792B11-09F0-4FAE-BF2B-2E9C0EFFABBE}"/>
          </ac:spMkLst>
        </pc:spChg>
        <pc:picChg chg="del">
          <ac:chgData name="Lindsay Benz" userId="3a97ba5b-01df-4227-9673-464659cdfc81" providerId="ADAL" clId="{91B2391A-C4D9-4134-9A14-8606A57990C2}" dt="2022-05-09T03:05:11.781" v="1394" actId="478"/>
          <ac:picMkLst>
            <pc:docMk/>
            <pc:sldMk cId="2455181562" sldId="465"/>
            <ac:picMk id="6" creationId="{D26ECDA4-1A2A-4E7B-AF09-E41E3B14C4BD}"/>
          </ac:picMkLst>
        </pc:picChg>
        <pc:picChg chg="add mod">
          <ac:chgData name="Lindsay Benz" userId="3a97ba5b-01df-4227-9673-464659cdfc81" providerId="ADAL" clId="{91B2391A-C4D9-4134-9A14-8606A57990C2}" dt="2022-05-09T03:11:54.280" v="1563" actId="1076"/>
          <ac:picMkLst>
            <pc:docMk/>
            <pc:sldMk cId="2455181562" sldId="465"/>
            <ac:picMk id="13" creationId="{CD7357AF-FF69-4053-A5C1-22F1FB20A554}"/>
          </ac:picMkLst>
        </pc:picChg>
        <pc:picChg chg="add mod">
          <ac:chgData name="Lindsay Benz" userId="3a97ba5b-01df-4227-9673-464659cdfc81" providerId="ADAL" clId="{91B2391A-C4D9-4134-9A14-8606A57990C2}" dt="2022-05-09T03:11:49.213" v="1562" actId="1076"/>
          <ac:picMkLst>
            <pc:docMk/>
            <pc:sldMk cId="2455181562" sldId="465"/>
            <ac:picMk id="14" creationId="{34C73178-88DE-4BBF-8C1E-AF0C168DCD7A}"/>
          </ac:picMkLst>
        </pc:picChg>
      </pc:sldChg>
      <pc:sldChg chg="addSp delSp modSp mod delAnim modAnim">
        <pc:chgData name="Lindsay Benz" userId="3a97ba5b-01df-4227-9673-464659cdfc81" providerId="ADAL" clId="{91B2391A-C4D9-4134-9A14-8606A57990C2}" dt="2022-05-09T02:43:27.551" v="778" actId="1076"/>
        <pc:sldMkLst>
          <pc:docMk/>
          <pc:sldMk cId="3115127774" sldId="469"/>
        </pc:sldMkLst>
        <pc:spChg chg="mod">
          <ac:chgData name="Lindsay Benz" userId="3a97ba5b-01df-4227-9673-464659cdfc81" providerId="ADAL" clId="{91B2391A-C4D9-4134-9A14-8606A57990C2}" dt="2022-05-04T15:06:45.290" v="425" actId="20577"/>
          <ac:spMkLst>
            <pc:docMk/>
            <pc:sldMk cId="3115127774" sldId="469"/>
            <ac:spMk id="2" creationId="{F62CAE7A-06E7-48FE-BA7A-50783CF4C104}"/>
          </ac:spMkLst>
        </pc:spChg>
        <pc:picChg chg="del">
          <ac:chgData name="Lindsay Benz" userId="3a97ba5b-01df-4227-9673-464659cdfc81" providerId="ADAL" clId="{91B2391A-C4D9-4134-9A14-8606A57990C2}" dt="2022-05-05T18:04:16.793" v="543" actId="478"/>
          <ac:picMkLst>
            <pc:docMk/>
            <pc:sldMk cId="3115127774" sldId="469"/>
            <ac:picMk id="3" creationId="{C74371DB-DFE7-4F56-A54C-60DBEAE3036F}"/>
          </ac:picMkLst>
        </pc:picChg>
        <pc:picChg chg="add mod">
          <ac:chgData name="Lindsay Benz" userId="3a97ba5b-01df-4227-9673-464659cdfc81" providerId="ADAL" clId="{91B2391A-C4D9-4134-9A14-8606A57990C2}" dt="2022-05-09T02:43:27.551" v="778" actId="1076"/>
          <ac:picMkLst>
            <pc:docMk/>
            <pc:sldMk cId="3115127774" sldId="469"/>
            <ac:picMk id="5" creationId="{BAD3285C-E7E5-4407-B49A-9D11F8E09912}"/>
          </ac:picMkLst>
        </pc:picChg>
      </pc:sldChg>
      <pc:sldChg chg="delSp modSp del mod delAnim">
        <pc:chgData name="Lindsay Benz" userId="3a97ba5b-01df-4227-9673-464659cdfc81" providerId="ADAL" clId="{91B2391A-C4D9-4134-9A14-8606A57990C2}" dt="2022-05-09T02:43:41.281" v="779" actId="47"/>
        <pc:sldMkLst>
          <pc:docMk/>
          <pc:sldMk cId="3695338848" sldId="475"/>
        </pc:sldMkLst>
        <pc:spChg chg="mod">
          <ac:chgData name="Lindsay Benz" userId="3a97ba5b-01df-4227-9673-464659cdfc81" providerId="ADAL" clId="{91B2391A-C4D9-4134-9A14-8606A57990C2}" dt="2022-05-04T15:06:35.695" v="406" actId="20577"/>
          <ac:spMkLst>
            <pc:docMk/>
            <pc:sldMk cId="3695338848" sldId="475"/>
            <ac:spMk id="2" creationId="{F62CAE7A-06E7-48FE-BA7A-50783CF4C104}"/>
          </ac:spMkLst>
        </pc:spChg>
        <pc:picChg chg="del">
          <ac:chgData name="Lindsay Benz" userId="3a97ba5b-01df-4227-9673-464659cdfc81" providerId="ADAL" clId="{91B2391A-C4D9-4134-9A14-8606A57990C2}" dt="2022-05-05T18:04:12.989" v="542" actId="478"/>
          <ac:picMkLst>
            <pc:docMk/>
            <pc:sldMk cId="3695338848" sldId="475"/>
            <ac:picMk id="3" creationId="{2BF3F9B3-6479-4803-8F4C-DE2028024374}"/>
          </ac:picMkLst>
        </pc:picChg>
      </pc:sldChg>
      <pc:sldChg chg="addSp delSp modSp mod">
        <pc:chgData name="Lindsay Benz" userId="3a97ba5b-01df-4227-9673-464659cdfc81" providerId="ADAL" clId="{91B2391A-C4D9-4134-9A14-8606A57990C2}" dt="2022-05-09T03:04:13.676" v="1392" actId="20577"/>
        <pc:sldMkLst>
          <pc:docMk/>
          <pc:sldMk cId="34608231" sldId="480"/>
        </pc:sldMkLst>
        <pc:spChg chg="mod">
          <ac:chgData name="Lindsay Benz" userId="3a97ba5b-01df-4227-9673-464659cdfc81" providerId="ADAL" clId="{91B2391A-C4D9-4134-9A14-8606A57990C2}" dt="2022-05-09T02:50:19.524" v="909" actId="6549"/>
          <ac:spMkLst>
            <pc:docMk/>
            <pc:sldMk cId="34608231" sldId="480"/>
            <ac:spMk id="2" creationId="{E7ADD27E-E08A-48CA-B989-D622C5BDE1F9}"/>
          </ac:spMkLst>
        </pc:spChg>
        <pc:spChg chg="mod">
          <ac:chgData name="Lindsay Benz" userId="3a97ba5b-01df-4227-9673-464659cdfc81" providerId="ADAL" clId="{91B2391A-C4D9-4134-9A14-8606A57990C2}" dt="2022-05-09T03:04:13.676" v="1392" actId="20577"/>
          <ac:spMkLst>
            <pc:docMk/>
            <pc:sldMk cId="34608231" sldId="480"/>
            <ac:spMk id="3" creationId="{C29AF153-448F-4F66-A4DE-260D43C668D9}"/>
          </ac:spMkLst>
        </pc:spChg>
        <pc:spChg chg="del mod">
          <ac:chgData name="Lindsay Benz" userId="3a97ba5b-01df-4227-9673-464659cdfc81" providerId="ADAL" clId="{91B2391A-C4D9-4134-9A14-8606A57990C2}" dt="2022-05-09T02:57:20.426" v="1307" actId="478"/>
          <ac:spMkLst>
            <pc:docMk/>
            <pc:sldMk cId="34608231" sldId="480"/>
            <ac:spMk id="5" creationId="{70669E29-8C20-4498-97DD-AF5B33945ACE}"/>
          </ac:spMkLst>
        </pc:spChg>
        <pc:spChg chg="add del mod">
          <ac:chgData name="Lindsay Benz" userId="3a97ba5b-01df-4227-9673-464659cdfc81" providerId="ADAL" clId="{91B2391A-C4D9-4134-9A14-8606A57990C2}" dt="2022-05-09T02:57:23.849" v="1308" actId="478"/>
          <ac:spMkLst>
            <pc:docMk/>
            <pc:sldMk cId="34608231" sldId="480"/>
            <ac:spMk id="7" creationId="{BEAFDF3D-94AE-4D19-A991-80E59ACD89F1}"/>
          </ac:spMkLst>
        </pc:spChg>
      </pc:sldChg>
      <pc:sldChg chg="modSp del mod">
        <pc:chgData name="Lindsay Benz" userId="3a97ba5b-01df-4227-9673-464659cdfc81" providerId="ADAL" clId="{91B2391A-C4D9-4134-9A14-8606A57990C2}" dt="2022-05-09T02:57:42.137" v="1312" actId="47"/>
        <pc:sldMkLst>
          <pc:docMk/>
          <pc:sldMk cId="1543015405" sldId="481"/>
        </pc:sldMkLst>
        <pc:spChg chg="mod">
          <ac:chgData name="Lindsay Benz" userId="3a97ba5b-01df-4227-9673-464659cdfc81" providerId="ADAL" clId="{91B2391A-C4D9-4134-9A14-8606A57990C2}" dt="2022-05-09T02:42:20.091" v="774" actId="947"/>
          <ac:spMkLst>
            <pc:docMk/>
            <pc:sldMk cId="1543015405" sldId="481"/>
            <ac:spMk id="2" creationId="{E7ADD27E-E08A-48CA-B989-D622C5BDE1F9}"/>
          </ac:spMkLst>
        </pc:spChg>
        <pc:spChg chg="mod">
          <ac:chgData name="Lindsay Benz" userId="3a97ba5b-01df-4227-9673-464659cdfc81" providerId="ADAL" clId="{91B2391A-C4D9-4134-9A14-8606A57990C2}" dt="2022-05-09T02:50:41.464" v="943" actId="21"/>
          <ac:spMkLst>
            <pc:docMk/>
            <pc:sldMk cId="1543015405" sldId="481"/>
            <ac:spMk id="3" creationId="{C29AF153-448F-4F66-A4DE-260D43C668D9}"/>
          </ac:spMkLst>
        </pc:spChg>
      </pc:sldChg>
      <pc:sldChg chg="del">
        <pc:chgData name="Lindsay Benz" userId="3a97ba5b-01df-4227-9673-464659cdfc81" providerId="ADAL" clId="{91B2391A-C4D9-4134-9A14-8606A57990C2}" dt="2022-05-04T15:07:12.818" v="485" actId="47"/>
        <pc:sldMkLst>
          <pc:docMk/>
          <pc:sldMk cId="3635983248" sldId="483"/>
        </pc:sldMkLst>
      </pc:sldChg>
      <pc:sldChg chg="modSp mod">
        <pc:chgData name="Lindsay Benz" userId="3a97ba5b-01df-4227-9673-464659cdfc81" providerId="ADAL" clId="{91B2391A-C4D9-4134-9A14-8606A57990C2}" dt="2022-05-04T15:05:34.058" v="337" actId="20577"/>
        <pc:sldMkLst>
          <pc:docMk/>
          <pc:sldMk cId="2410059298" sldId="487"/>
        </pc:sldMkLst>
        <pc:spChg chg="mod">
          <ac:chgData name="Lindsay Benz" userId="3a97ba5b-01df-4227-9673-464659cdfc81" providerId="ADAL" clId="{91B2391A-C4D9-4134-9A14-8606A57990C2}" dt="2022-05-04T15:05:34.058" v="337" actId="20577"/>
          <ac:spMkLst>
            <pc:docMk/>
            <pc:sldMk cId="2410059298" sldId="487"/>
            <ac:spMk id="3" creationId="{0D345CEA-8806-4AAC-A40F-8CFDEFE7EF4C}"/>
          </ac:spMkLst>
        </pc:spChg>
        <pc:spChg chg="mod">
          <ac:chgData name="Lindsay Benz" userId="3a97ba5b-01df-4227-9673-464659cdfc81" providerId="ADAL" clId="{91B2391A-C4D9-4134-9A14-8606A57990C2}" dt="2022-05-04T15:04:55.882" v="220"/>
          <ac:spMkLst>
            <pc:docMk/>
            <pc:sldMk cId="2410059298" sldId="487"/>
            <ac:spMk id="11" creationId="{849A6F97-0937-49C2-A398-9E03665C77D0}"/>
          </ac:spMkLst>
        </pc:spChg>
      </pc:sldChg>
      <pc:sldChg chg="addSp delSp modSp mod ord">
        <pc:chgData name="Lindsay Benz" userId="3a97ba5b-01df-4227-9673-464659cdfc81" providerId="ADAL" clId="{91B2391A-C4D9-4134-9A14-8606A57990C2}" dt="2022-05-09T02:40:46.736" v="762" actId="1076"/>
        <pc:sldMkLst>
          <pc:docMk/>
          <pc:sldMk cId="2100247666" sldId="488"/>
        </pc:sldMkLst>
        <pc:picChg chg="add mod modCrop">
          <ac:chgData name="Lindsay Benz" userId="3a97ba5b-01df-4227-9673-464659cdfc81" providerId="ADAL" clId="{91B2391A-C4D9-4134-9A14-8606A57990C2}" dt="2022-05-09T02:37:50.805" v="722" actId="1035"/>
          <ac:picMkLst>
            <pc:docMk/>
            <pc:sldMk cId="2100247666" sldId="488"/>
            <ac:picMk id="4" creationId="{0FA7B0CA-B65A-4BCC-9E7A-63FB201E270B}"/>
          </ac:picMkLst>
        </pc:picChg>
        <pc:picChg chg="add mod ord">
          <ac:chgData name="Lindsay Benz" userId="3a97ba5b-01df-4227-9673-464659cdfc81" providerId="ADAL" clId="{91B2391A-C4D9-4134-9A14-8606A57990C2}" dt="2022-05-09T02:40:40.718" v="761" actId="166"/>
          <ac:picMkLst>
            <pc:docMk/>
            <pc:sldMk cId="2100247666" sldId="488"/>
            <ac:picMk id="6" creationId="{34A31BFF-3B84-4C94-8E31-9139C32EA62A}"/>
          </ac:picMkLst>
        </pc:picChg>
        <pc:picChg chg="add del mod">
          <ac:chgData name="Lindsay Benz" userId="3a97ba5b-01df-4227-9673-464659cdfc81" providerId="ADAL" clId="{91B2391A-C4D9-4134-9A14-8606A57990C2}" dt="2022-05-09T02:29:15.828" v="592" actId="478"/>
          <ac:picMkLst>
            <pc:docMk/>
            <pc:sldMk cId="2100247666" sldId="488"/>
            <ac:picMk id="7" creationId="{F41B19FF-A56E-4532-BE3C-FD49980495AB}"/>
          </ac:picMkLst>
        </pc:picChg>
        <pc:picChg chg="add del mod">
          <ac:chgData name="Lindsay Benz" userId="3a97ba5b-01df-4227-9673-464659cdfc81" providerId="ADAL" clId="{91B2391A-C4D9-4134-9A14-8606A57990C2}" dt="2022-05-09T02:29:15.828" v="592" actId="478"/>
          <ac:picMkLst>
            <pc:docMk/>
            <pc:sldMk cId="2100247666" sldId="488"/>
            <ac:picMk id="8" creationId="{DFA8D081-D290-481C-8658-087C96A074CA}"/>
          </ac:picMkLst>
        </pc:picChg>
        <pc:picChg chg="add del mod">
          <ac:chgData name="Lindsay Benz" userId="3a97ba5b-01df-4227-9673-464659cdfc81" providerId="ADAL" clId="{91B2391A-C4D9-4134-9A14-8606A57990C2}" dt="2022-05-09T02:29:15.828" v="592" actId="478"/>
          <ac:picMkLst>
            <pc:docMk/>
            <pc:sldMk cId="2100247666" sldId="488"/>
            <ac:picMk id="9" creationId="{BA239B25-2885-42E9-A766-AC9722DFD729}"/>
          </ac:picMkLst>
        </pc:picChg>
        <pc:picChg chg="add del mod">
          <ac:chgData name="Lindsay Benz" userId="3a97ba5b-01df-4227-9673-464659cdfc81" providerId="ADAL" clId="{91B2391A-C4D9-4134-9A14-8606A57990C2}" dt="2022-05-09T02:29:15.828" v="592" actId="478"/>
          <ac:picMkLst>
            <pc:docMk/>
            <pc:sldMk cId="2100247666" sldId="488"/>
            <ac:picMk id="10" creationId="{C0E982D1-70C8-4698-A4D3-07F1DFF3091C}"/>
          </ac:picMkLst>
        </pc:picChg>
        <pc:picChg chg="add del mod">
          <ac:chgData name="Lindsay Benz" userId="3a97ba5b-01df-4227-9673-464659cdfc81" providerId="ADAL" clId="{91B2391A-C4D9-4134-9A14-8606A57990C2}" dt="2022-05-09T02:40:46.736" v="762" actId="1076"/>
          <ac:picMkLst>
            <pc:docMk/>
            <pc:sldMk cId="2100247666" sldId="488"/>
            <ac:picMk id="11" creationId="{7014EABA-ED42-4981-8B19-BD67F803203D}"/>
          </ac:picMkLst>
        </pc:picChg>
        <pc:picChg chg="add mod ord">
          <ac:chgData name="Lindsay Benz" userId="3a97ba5b-01df-4227-9673-464659cdfc81" providerId="ADAL" clId="{91B2391A-C4D9-4134-9A14-8606A57990C2}" dt="2022-05-09T02:40:28.564" v="757" actId="166"/>
          <ac:picMkLst>
            <pc:docMk/>
            <pc:sldMk cId="2100247666" sldId="488"/>
            <ac:picMk id="13" creationId="{7EC05D5F-4CDC-4343-B270-91D77574ED42}"/>
          </ac:picMkLst>
        </pc:picChg>
        <pc:picChg chg="add del mod">
          <ac:chgData name="Lindsay Benz" userId="3a97ba5b-01df-4227-9673-464659cdfc81" providerId="ADAL" clId="{91B2391A-C4D9-4134-9A14-8606A57990C2}" dt="2022-05-09T02:29:15.828" v="592" actId="478"/>
          <ac:picMkLst>
            <pc:docMk/>
            <pc:sldMk cId="2100247666" sldId="488"/>
            <ac:picMk id="14" creationId="{548F3487-17E7-4A6D-ACDB-61B11E048971}"/>
          </ac:picMkLst>
        </pc:picChg>
        <pc:picChg chg="add del mod">
          <ac:chgData name="Lindsay Benz" userId="3a97ba5b-01df-4227-9673-464659cdfc81" providerId="ADAL" clId="{91B2391A-C4D9-4134-9A14-8606A57990C2}" dt="2022-05-09T02:29:15.828" v="592" actId="478"/>
          <ac:picMkLst>
            <pc:docMk/>
            <pc:sldMk cId="2100247666" sldId="488"/>
            <ac:picMk id="15" creationId="{DD82E556-A8B2-485B-A52D-7F4796AED25E}"/>
          </ac:picMkLst>
        </pc:picChg>
        <pc:picChg chg="add del mod">
          <ac:chgData name="Lindsay Benz" userId="3a97ba5b-01df-4227-9673-464659cdfc81" providerId="ADAL" clId="{91B2391A-C4D9-4134-9A14-8606A57990C2}" dt="2022-05-09T02:29:15.828" v="592" actId="478"/>
          <ac:picMkLst>
            <pc:docMk/>
            <pc:sldMk cId="2100247666" sldId="488"/>
            <ac:picMk id="16" creationId="{9AB157B1-82FF-43B6-BD2A-29989E751063}"/>
          </ac:picMkLst>
        </pc:picChg>
        <pc:picChg chg="add del mod">
          <ac:chgData name="Lindsay Benz" userId="3a97ba5b-01df-4227-9673-464659cdfc81" providerId="ADAL" clId="{91B2391A-C4D9-4134-9A14-8606A57990C2}" dt="2022-05-09T02:29:15.828" v="592" actId="478"/>
          <ac:picMkLst>
            <pc:docMk/>
            <pc:sldMk cId="2100247666" sldId="488"/>
            <ac:picMk id="17" creationId="{556C9594-9310-40F2-B490-9E4FDA61B0E3}"/>
          </ac:picMkLst>
        </pc:picChg>
        <pc:picChg chg="add mod">
          <ac:chgData name="Lindsay Benz" userId="3a97ba5b-01df-4227-9673-464659cdfc81" providerId="ADAL" clId="{91B2391A-C4D9-4134-9A14-8606A57990C2}" dt="2022-05-09T02:39:23.723" v="732" actId="1076"/>
          <ac:picMkLst>
            <pc:docMk/>
            <pc:sldMk cId="2100247666" sldId="488"/>
            <ac:picMk id="20" creationId="{39EC54BA-597E-4370-A2A2-D05DC473C3C6}"/>
          </ac:picMkLst>
        </pc:picChg>
        <pc:picChg chg="add mod modCrop">
          <ac:chgData name="Lindsay Benz" userId="3a97ba5b-01df-4227-9673-464659cdfc81" providerId="ADAL" clId="{91B2391A-C4D9-4134-9A14-8606A57990C2}" dt="2022-05-09T02:39:21.389" v="731" actId="1076"/>
          <ac:picMkLst>
            <pc:docMk/>
            <pc:sldMk cId="2100247666" sldId="488"/>
            <ac:picMk id="22" creationId="{42411BFA-DA88-4E1B-9403-9A5B4DE60320}"/>
          </ac:picMkLst>
        </pc:picChg>
        <pc:picChg chg="add mod">
          <ac:chgData name="Lindsay Benz" userId="3a97ba5b-01df-4227-9673-464659cdfc81" providerId="ADAL" clId="{91B2391A-C4D9-4134-9A14-8606A57990C2}" dt="2022-05-09T02:39:33.588" v="734" actId="1076"/>
          <ac:picMkLst>
            <pc:docMk/>
            <pc:sldMk cId="2100247666" sldId="488"/>
            <ac:picMk id="24" creationId="{6DAC7813-3A33-4B53-91DE-4574B231F6DB}"/>
          </ac:picMkLst>
        </pc:picChg>
        <pc:picChg chg="add mod">
          <ac:chgData name="Lindsay Benz" userId="3a97ba5b-01df-4227-9673-464659cdfc81" providerId="ADAL" clId="{91B2391A-C4D9-4134-9A14-8606A57990C2}" dt="2022-05-09T02:40:21.033" v="755" actId="1076"/>
          <ac:picMkLst>
            <pc:docMk/>
            <pc:sldMk cId="2100247666" sldId="488"/>
            <ac:picMk id="26" creationId="{887495C5-7229-420A-B93E-37D1B1099160}"/>
          </ac:picMkLst>
        </pc:picChg>
        <pc:picChg chg="add mod">
          <ac:chgData name="Lindsay Benz" userId="3a97ba5b-01df-4227-9673-464659cdfc81" providerId="ADAL" clId="{91B2391A-C4D9-4134-9A14-8606A57990C2}" dt="2022-05-09T02:39:59.629" v="748" actId="1076"/>
          <ac:picMkLst>
            <pc:docMk/>
            <pc:sldMk cId="2100247666" sldId="488"/>
            <ac:picMk id="28" creationId="{CF72AF2A-E872-4FB4-BE0A-423F15200460}"/>
          </ac:picMkLst>
        </pc:picChg>
        <pc:picChg chg="add mod">
          <ac:chgData name="Lindsay Benz" userId="3a97ba5b-01df-4227-9673-464659cdfc81" providerId="ADAL" clId="{91B2391A-C4D9-4134-9A14-8606A57990C2}" dt="2022-05-09T02:39:44.658" v="741" actId="1076"/>
          <ac:picMkLst>
            <pc:docMk/>
            <pc:sldMk cId="2100247666" sldId="488"/>
            <ac:picMk id="30" creationId="{423F2020-B130-4044-B3B8-4D41711A6842}"/>
          </ac:picMkLst>
        </pc:picChg>
        <pc:picChg chg="add mod modCrop">
          <ac:chgData name="Lindsay Benz" userId="3a97ba5b-01df-4227-9673-464659cdfc81" providerId="ADAL" clId="{91B2391A-C4D9-4134-9A14-8606A57990C2}" dt="2022-05-09T02:40:32.099" v="758" actId="1076"/>
          <ac:picMkLst>
            <pc:docMk/>
            <pc:sldMk cId="2100247666" sldId="488"/>
            <ac:picMk id="32" creationId="{65BDDE38-29E1-4BD2-BEC4-D72B9530804C}"/>
          </ac:picMkLst>
        </pc:picChg>
        <pc:picChg chg="add mod">
          <ac:chgData name="Lindsay Benz" userId="3a97ba5b-01df-4227-9673-464659cdfc81" providerId="ADAL" clId="{91B2391A-C4D9-4134-9A14-8606A57990C2}" dt="2022-05-09T02:39:54.290" v="746" actId="1076"/>
          <ac:picMkLst>
            <pc:docMk/>
            <pc:sldMk cId="2100247666" sldId="488"/>
            <ac:picMk id="33" creationId="{38C04E00-8B63-47A2-B8F4-E53CA0F58D8A}"/>
          </ac:picMkLst>
        </pc:picChg>
        <pc:picChg chg="add mod">
          <ac:chgData name="Lindsay Benz" userId="3a97ba5b-01df-4227-9673-464659cdfc81" providerId="ADAL" clId="{91B2391A-C4D9-4134-9A14-8606A57990C2}" dt="2022-05-09T02:39:56.284" v="747" actId="1076"/>
          <ac:picMkLst>
            <pc:docMk/>
            <pc:sldMk cId="2100247666" sldId="488"/>
            <ac:picMk id="34" creationId="{7975DFC5-AADB-41C2-A95F-86C14AD22A5D}"/>
          </ac:picMkLst>
        </pc:picChg>
      </pc:sldChg>
      <pc:sldChg chg="ord">
        <pc:chgData name="Lindsay Benz" userId="3a97ba5b-01df-4227-9673-464659cdfc81" providerId="ADAL" clId="{91B2391A-C4D9-4134-9A14-8606A57990C2}" dt="2022-05-04T15:00:19.663" v="43"/>
        <pc:sldMkLst>
          <pc:docMk/>
          <pc:sldMk cId="2685475893" sldId="489"/>
        </pc:sldMkLst>
      </pc:sldChg>
      <pc:sldChg chg="addSp delSp modSp add mod delAnim modAnim">
        <pc:chgData name="Lindsay Benz" userId="3a97ba5b-01df-4227-9673-464659cdfc81" providerId="ADAL" clId="{91B2391A-C4D9-4134-9A14-8606A57990C2}" dt="2022-05-09T02:45:15.075" v="802" actId="1036"/>
        <pc:sldMkLst>
          <pc:docMk/>
          <pc:sldMk cId="690078781" sldId="490"/>
        </pc:sldMkLst>
        <pc:spChg chg="mod">
          <ac:chgData name="Lindsay Benz" userId="3a97ba5b-01df-4227-9673-464659cdfc81" providerId="ADAL" clId="{91B2391A-C4D9-4134-9A14-8606A57990C2}" dt="2022-05-09T02:44:25.192" v="795" actId="947"/>
          <ac:spMkLst>
            <pc:docMk/>
            <pc:sldMk cId="690078781" sldId="490"/>
            <ac:spMk id="2" creationId="{F62CAE7A-06E7-48FE-BA7A-50783CF4C104}"/>
          </ac:spMkLst>
        </pc:spChg>
        <pc:picChg chg="add mod">
          <ac:chgData name="Lindsay Benz" userId="3a97ba5b-01df-4227-9673-464659cdfc81" providerId="ADAL" clId="{91B2391A-C4D9-4134-9A14-8606A57990C2}" dt="2022-05-09T02:45:15.075" v="802" actId="1036"/>
          <ac:picMkLst>
            <pc:docMk/>
            <pc:sldMk cId="690078781" sldId="490"/>
            <ac:picMk id="3" creationId="{1A1006CC-9E41-47D1-916A-65E17BA31BCD}"/>
          </ac:picMkLst>
        </pc:picChg>
        <pc:picChg chg="del">
          <ac:chgData name="Lindsay Benz" userId="3a97ba5b-01df-4227-9673-464659cdfc81" providerId="ADAL" clId="{91B2391A-C4D9-4134-9A14-8606A57990C2}" dt="2022-05-09T02:44:27.065" v="796" actId="478"/>
          <ac:picMkLst>
            <pc:docMk/>
            <pc:sldMk cId="690078781" sldId="490"/>
            <ac:picMk id="5" creationId="{BAD3285C-E7E5-4407-B49A-9D11F8E09912}"/>
          </ac:picMkLst>
        </pc:picChg>
      </pc:sldChg>
      <pc:sldChg chg="delSp add del mod">
        <pc:chgData name="Lindsay Benz" userId="3a97ba5b-01df-4227-9673-464659cdfc81" providerId="ADAL" clId="{91B2391A-C4D9-4134-9A14-8606A57990C2}" dt="2022-05-09T02:25:36.018" v="550" actId="47"/>
        <pc:sldMkLst>
          <pc:docMk/>
          <pc:sldMk cId="2851297980" sldId="490"/>
        </pc:sldMkLst>
        <pc:picChg chg="del">
          <ac:chgData name="Lindsay Benz" userId="3a97ba5b-01df-4227-9673-464659cdfc81" providerId="ADAL" clId="{91B2391A-C4D9-4134-9A14-8606A57990C2}" dt="2022-05-05T18:04:35.627" v="545" actId="478"/>
          <ac:picMkLst>
            <pc:docMk/>
            <pc:sldMk cId="2851297980" sldId="490"/>
            <ac:picMk id="3" creationId="{3FFB904F-218C-4AF6-8FE1-AB4AB4186036}"/>
          </ac:picMkLst>
        </pc:picChg>
        <pc:picChg chg="del">
          <ac:chgData name="Lindsay Benz" userId="3a97ba5b-01df-4227-9673-464659cdfc81" providerId="ADAL" clId="{91B2391A-C4D9-4134-9A14-8606A57990C2}" dt="2022-05-05T18:04:40.987" v="547" actId="478"/>
          <ac:picMkLst>
            <pc:docMk/>
            <pc:sldMk cId="2851297980" sldId="490"/>
            <ac:picMk id="4" creationId="{2661513D-E5C3-47D3-9DF7-13797051077D}"/>
          </ac:picMkLst>
        </pc:picChg>
        <pc:picChg chg="del">
          <ac:chgData name="Lindsay Benz" userId="3a97ba5b-01df-4227-9673-464659cdfc81" providerId="ADAL" clId="{91B2391A-C4D9-4134-9A14-8606A57990C2}" dt="2022-05-05T18:04:37.851" v="546" actId="478"/>
          <ac:picMkLst>
            <pc:docMk/>
            <pc:sldMk cId="2851297980" sldId="490"/>
            <ac:picMk id="5" creationId="{962E9A4A-1670-4440-842D-BE69ECEFE895}"/>
          </ac:picMkLst>
        </pc:picChg>
        <pc:picChg chg="del">
          <ac:chgData name="Lindsay Benz" userId="3a97ba5b-01df-4227-9673-464659cdfc81" providerId="ADAL" clId="{91B2391A-C4D9-4134-9A14-8606A57990C2}" dt="2022-05-05T18:04:34.409" v="544" actId="478"/>
          <ac:picMkLst>
            <pc:docMk/>
            <pc:sldMk cId="2851297980" sldId="490"/>
            <ac:picMk id="11" creationId="{A128ECEB-0CD6-4AB2-ADE1-ADE3F7A370C6}"/>
          </ac:picMkLst>
        </pc:picChg>
      </pc:sldChg>
      <pc:sldChg chg="delSp modSp add del mod">
        <pc:chgData name="Lindsay Benz" userId="3a97ba5b-01df-4227-9673-464659cdfc81" providerId="ADAL" clId="{91B2391A-C4D9-4134-9A14-8606A57990C2}" dt="2022-05-09T02:27:08.348" v="574" actId="47"/>
        <pc:sldMkLst>
          <pc:docMk/>
          <pc:sldMk cId="595634197" sldId="491"/>
        </pc:sldMkLst>
        <pc:spChg chg="mod">
          <ac:chgData name="Lindsay Benz" userId="3a97ba5b-01df-4227-9673-464659cdfc81" providerId="ADAL" clId="{91B2391A-C4D9-4134-9A14-8606A57990C2}" dt="2022-05-05T17:07:47.631" v="539" actId="20577"/>
          <ac:spMkLst>
            <pc:docMk/>
            <pc:sldMk cId="595634197" sldId="491"/>
            <ac:spMk id="2" creationId="{F62CAE7A-06E7-48FE-BA7A-50783CF4C104}"/>
          </ac:spMkLst>
        </pc:spChg>
        <pc:spChg chg="del">
          <ac:chgData name="Lindsay Benz" userId="3a97ba5b-01df-4227-9673-464659cdfc81" providerId="ADAL" clId="{91B2391A-C4D9-4134-9A14-8606A57990C2}" dt="2022-05-05T17:07:56.126" v="541" actId="478"/>
          <ac:spMkLst>
            <pc:docMk/>
            <pc:sldMk cId="595634197" sldId="491"/>
            <ac:spMk id="21" creationId="{9C430C60-61F6-41E4-B5E3-309CF4ABF533}"/>
          </ac:spMkLst>
        </pc:spChg>
        <pc:spChg chg="del">
          <ac:chgData name="Lindsay Benz" userId="3a97ba5b-01df-4227-9673-464659cdfc81" providerId="ADAL" clId="{91B2391A-C4D9-4134-9A14-8606A57990C2}" dt="2022-05-05T17:07:56.126" v="541" actId="478"/>
          <ac:spMkLst>
            <pc:docMk/>
            <pc:sldMk cId="595634197" sldId="491"/>
            <ac:spMk id="22" creationId="{64EEC6A9-CFEB-479C-B755-5250708AD860}"/>
          </ac:spMkLst>
        </pc:spChg>
        <pc:picChg chg="del">
          <ac:chgData name="Lindsay Benz" userId="3a97ba5b-01df-4227-9673-464659cdfc81" providerId="ADAL" clId="{91B2391A-C4D9-4134-9A14-8606A57990C2}" dt="2022-05-05T17:07:56.126" v="541" actId="478"/>
          <ac:picMkLst>
            <pc:docMk/>
            <pc:sldMk cId="595634197" sldId="491"/>
            <ac:picMk id="24" creationId="{6764722D-A124-46CC-B33D-814FED710915}"/>
          </ac:picMkLst>
        </pc:picChg>
        <pc:picChg chg="del">
          <ac:chgData name="Lindsay Benz" userId="3a97ba5b-01df-4227-9673-464659cdfc81" providerId="ADAL" clId="{91B2391A-C4D9-4134-9A14-8606A57990C2}" dt="2022-05-05T17:07:56.126" v="541" actId="478"/>
          <ac:picMkLst>
            <pc:docMk/>
            <pc:sldMk cId="595634197" sldId="491"/>
            <ac:picMk id="25" creationId="{54384F69-5AF6-454F-8FC0-DA6DB3FFCA52}"/>
          </ac:picMkLst>
        </pc:picChg>
        <pc:picChg chg="del">
          <ac:chgData name="Lindsay Benz" userId="3a97ba5b-01df-4227-9673-464659cdfc81" providerId="ADAL" clId="{91B2391A-C4D9-4134-9A14-8606A57990C2}" dt="2022-05-05T17:07:50.914" v="540" actId="478"/>
          <ac:picMkLst>
            <pc:docMk/>
            <pc:sldMk cId="595634197" sldId="491"/>
            <ac:picMk id="26" creationId="{E6BE77E6-4138-4767-B985-1FED99488128}"/>
          </ac:picMkLst>
        </pc:picChg>
        <pc:picChg chg="del">
          <ac:chgData name="Lindsay Benz" userId="3a97ba5b-01df-4227-9673-464659cdfc81" providerId="ADAL" clId="{91B2391A-C4D9-4134-9A14-8606A57990C2}" dt="2022-05-05T17:07:56.126" v="541" actId="478"/>
          <ac:picMkLst>
            <pc:docMk/>
            <pc:sldMk cId="595634197" sldId="491"/>
            <ac:picMk id="27" creationId="{18B4882D-F76F-4CFC-BE71-4930202134E0}"/>
          </ac:picMkLst>
        </pc:picChg>
      </pc:sldChg>
      <pc:sldChg chg="new del">
        <pc:chgData name="Lindsay Benz" userId="3a97ba5b-01df-4227-9673-464659cdfc81" providerId="ADAL" clId="{91B2391A-C4D9-4134-9A14-8606A57990C2}" dt="2022-05-04T15:07:38.742" v="487" actId="47"/>
        <pc:sldMkLst>
          <pc:docMk/>
          <pc:sldMk cId="1744970792" sldId="49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4EF98-074B-40D2-ABF5-D01279F6D3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BF2539-B0AA-49A7-9CD0-51B486895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654A1-242D-4FE5-9EEB-F789FE6DD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FCA91-14FE-4513-B486-0C48812B1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B06128-47C9-436A-BAC0-C8F0D6BA7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003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829E-6D2B-47C6-85AE-EF13A453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B64865-E7AB-4D69-BF2D-72668E0DC8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847DC-4E05-47E1-868C-9B39C624C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AB6206-F64D-49F2-9321-737F1BF92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A18BA7-7F1A-4857-B5E7-096EFFC9A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745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889750-2711-401C-B8E0-01FF303F9D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3E9F1-6168-416C-AED6-E797ED1A15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8F370-4095-428E-862C-FAC6614D7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6D029-81FC-48C0-A872-54444321B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ABBB4-156D-4997-8C7E-0661FE180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26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C08A3-8041-4619-BAF3-31AC3693E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CC2F3E-230D-4D4B-AFEA-91201BFFDD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B6CDD-6E29-4366-8E04-00EA9877A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2B9FF8-A15A-4B5C-9A0F-13800913B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DF9CE-9C1D-469A-945F-B4D750331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761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B95A1-4EBF-4B8F-A85D-CE573A7F1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41BE23-E69F-4154-95EC-2D59B674C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5640D-F310-41EA-8188-D398155A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7458F-01D0-4F77-9194-639DAEF1F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EF02DF-0D3E-4F4F-9572-773BB5120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85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9F221-D9C6-4804-BEE7-B17F8C91D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07AC5-B4F9-401F-815E-1874EBA50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86FC62-574F-44C6-878B-0B81D98D36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D59D-7321-404A-B944-9D780DD51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3B0B83-E4E6-4302-B07C-5873C18B1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77384-84D4-45A0-B2EB-1886B9DB0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878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F88D-FCBD-429D-AF3B-019C64D78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710F6F-FC39-4E08-8AFD-C6F8D411A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1B916C-F990-4C29-92E6-D5CDC0EACD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0CE014-C5E6-4038-9A81-9B9105B03A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776CC0-CE8B-4F16-9CA1-AC3033BF79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25273-1CAC-4C3D-9D66-CE620DF32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A97244-699C-4A04-B531-2CFC1F1E1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EEA286-36EA-4E11-B46E-7DE968914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532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AE91A-B86F-40A9-B39E-75261E885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FCCC71-80F7-4F4E-AEB6-C2435A2DF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F9C86C-42EF-487A-B320-1147BEBC8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74E64C-2186-4070-84AD-07D042729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8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EE02E5-FC41-42D2-B546-BDF138E4D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D268FC-6595-4AC5-BD6B-CF81191E8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27472-4E9F-4F6A-8BB4-4E88EF96A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85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FF2CD-4291-4AEB-B2A4-96651AD07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EDCE1-8F84-4675-8AEC-34EC45C8C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F0460C-43F5-4810-8343-D5A9E9C264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494029-F01C-4989-B29D-932065E40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E9B95D-563C-4AB9-A9D0-A38EB16C8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D3E813-4990-4713-A29E-E8681F84E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93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3FDCE-0744-4AA2-A389-E9981A2F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1352E6-3699-4C8B-AAE8-E965D346F5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A374D-1099-4130-B874-2780D92CA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2B256D-F902-4FAF-889C-6EB3B46D6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78A3F9-D71F-4214-B47E-D1156DFC2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407DB-5725-4970-B094-B5F57D91E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0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9EFDC0-2831-4B2A-BB57-4CE818F2A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59723-EA71-4A97-BCC4-DD7C4352F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7E67F-FFAE-4054-9734-509950122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0A507-9A93-4C0A-89A0-5A4B83982FA6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794191-0E12-43BC-B738-8A6E223146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D9374-F0EB-4218-A402-7D253B8F67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7DC18-5123-4693-989F-E2396BCFA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398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QXFbMn02GVE?feature=oembed" TargetMode="External"/><Relationship Id="rId5" Type="http://schemas.openxmlformats.org/officeDocument/2006/relationships/image" Target="../media/image52.jpe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0qr6Xnsk1_g?feature=oembed" TargetMode="External"/><Relationship Id="rId5" Type="http://schemas.openxmlformats.org/officeDocument/2006/relationships/image" Target="../media/image53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stanproducts.com/clientuploads/directory/resource_center/PRESTAN-AED-Trainers-Troubleshooting.pdf" TargetMode="External"/><Relationship Id="rId3" Type="http://schemas.openxmlformats.org/officeDocument/2006/relationships/hyperlink" Target="https://www.prestanproducts.com/clientuploads/directory/resource_center/PRESTAN-AED-UltraTrainer-Instruction-Sheet.pdf" TargetMode="External"/><Relationship Id="rId7" Type="http://schemas.openxmlformats.org/officeDocument/2006/relationships/hyperlink" Target="https://www.prestanproducts.com/clientuploads/directory/resource_center/PRESTAN-AED-Trainers-Inserting-AED-Trainer-Pads.pdf" TargetMode="External"/><Relationship Id="rId2" Type="http://schemas.openxmlformats.org/officeDocument/2006/relationships/hyperlink" Target="https://www.prestanproducts.com/clientuploads/directory/resource_center/PRESTAN-Professional-AED-Trainer-PLUS-Instruction-Sheet.pd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restanproducts.com/clientuploads/directory/resource_center/PRESTAN-UltraTrainer-Programing-Dongle.pdf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www.prestanproducts.com/clientuploads/directory/resource_center/PRESTAN-Which-AED-Trainer-Is-Right-For-Me.pdf" TargetMode="External"/><Relationship Id="rId10" Type="http://schemas.openxmlformats.org/officeDocument/2006/relationships/image" Target="../media/image5.jpeg"/><Relationship Id="rId4" Type="http://schemas.openxmlformats.org/officeDocument/2006/relationships/hyperlink" Target="https://www.prestanproducts.com/clientuploads/directory/resource_center/PRESTAN-AED-Trainers-FAQs.pdf" TargetMode="External"/><Relationship Id="rId9" Type="http://schemas.openxmlformats.org/officeDocument/2006/relationships/hyperlink" Target="https://www.prestanproducts.com/resource-center/instructional-videos/prestan-professional-aed-trainer-setup-feature-overview/?back=resource_cente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prestanproducts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png"/><Relationship Id="rId3" Type="http://schemas.openxmlformats.org/officeDocument/2006/relationships/image" Target="../media/image5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6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5" Type="http://schemas.openxmlformats.org/officeDocument/2006/relationships/image" Target="../media/image26.png"/><Relationship Id="rId10" Type="http://schemas.openxmlformats.org/officeDocument/2006/relationships/image" Target="../media/image21.jpg"/><Relationship Id="rId4" Type="http://schemas.openxmlformats.org/officeDocument/2006/relationships/image" Target="../media/image15.png"/><Relationship Id="rId9" Type="http://schemas.openxmlformats.org/officeDocument/2006/relationships/image" Target="../media/image20.jp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2.jpeg"/><Relationship Id="rId7" Type="http://schemas.openxmlformats.org/officeDocument/2006/relationships/image" Target="../media/image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7.jpg"/><Relationship Id="rId4" Type="http://schemas.openxmlformats.org/officeDocument/2006/relationships/image" Target="../media/image33.jpeg"/><Relationship Id="rId9" Type="http://schemas.openxmlformats.org/officeDocument/2006/relationships/image" Target="../media/image3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jpg"/><Relationship Id="rId3" Type="http://schemas.openxmlformats.org/officeDocument/2006/relationships/image" Target="../media/image39.png"/><Relationship Id="rId7" Type="http://schemas.openxmlformats.org/officeDocument/2006/relationships/image" Target="../media/image41.jpg"/><Relationship Id="rId12" Type="http://schemas.openxmlformats.org/officeDocument/2006/relationships/image" Target="../media/image46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45.jpg"/><Relationship Id="rId5" Type="http://schemas.openxmlformats.org/officeDocument/2006/relationships/image" Target="../media/image40.png"/><Relationship Id="rId15" Type="http://schemas.openxmlformats.org/officeDocument/2006/relationships/image" Target="../media/image49.jpeg"/><Relationship Id="rId10" Type="http://schemas.openxmlformats.org/officeDocument/2006/relationships/image" Target="../media/image44.jfif"/><Relationship Id="rId4" Type="http://schemas.openxmlformats.org/officeDocument/2006/relationships/image" Target="../media/image6.png"/><Relationship Id="rId9" Type="http://schemas.openxmlformats.org/officeDocument/2006/relationships/image" Target="../media/image43.jpg"/><Relationship Id="rId1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9ACDA8D-B399-442A-AD2F-72300B423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354" y="156754"/>
            <a:ext cx="7334712" cy="672350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4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n-US" sz="5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2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Building Confidence</a:t>
            </a:r>
          </a:p>
          <a:p>
            <a:pPr marL="0" indent="0" algn="ctr">
              <a:buNone/>
            </a:pPr>
            <a:r>
              <a:rPr lang="en-US" sz="3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PRESTAN AED Trainers</a:t>
            </a:r>
          </a:p>
          <a:p>
            <a:pPr marL="0" indent="0"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547B4DC-B8D1-4A78-9CEB-CF48B4EC4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898" y="2464729"/>
            <a:ext cx="4514851" cy="851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69FFF84-BFBA-435D-A7F9-741A52121362}"/>
              </a:ext>
            </a:extLst>
          </p:cNvPr>
          <p:cNvCxnSpPr>
            <a:cxnSpLocks/>
          </p:cNvCxnSpPr>
          <p:nvPr/>
        </p:nvCxnSpPr>
        <p:spPr>
          <a:xfrm>
            <a:off x="396390" y="1929384"/>
            <a:ext cx="5821530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408968-E6B5-4143-939F-EC5CB44A326F}"/>
              </a:ext>
            </a:extLst>
          </p:cNvPr>
          <p:cNvCxnSpPr>
            <a:cxnSpLocks/>
          </p:cNvCxnSpPr>
          <p:nvPr/>
        </p:nvCxnSpPr>
        <p:spPr>
          <a:xfrm>
            <a:off x="396390" y="5099304"/>
            <a:ext cx="7330290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36C704E-218F-448A-851B-CC8A3D42D8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/>
          <a:stretch/>
        </p:blipFill>
        <p:spPr>
          <a:xfrm>
            <a:off x="5926241" y="1"/>
            <a:ext cx="6265759" cy="2285991"/>
          </a:xfrm>
          <a:custGeom>
            <a:avLst/>
            <a:gdLst>
              <a:gd name="connsiteX0" fmla="*/ 0 w 6265758"/>
              <a:gd name="connsiteY0" fmla="*/ 0 h 2286000"/>
              <a:gd name="connsiteX1" fmla="*/ 6265758 w 6265758"/>
              <a:gd name="connsiteY1" fmla="*/ 0 h 2286000"/>
              <a:gd name="connsiteX2" fmla="*/ 6265758 w 6265758"/>
              <a:gd name="connsiteY2" fmla="*/ 2286000 h 2286000"/>
              <a:gd name="connsiteX3" fmla="*/ 1062168 w 6265758"/>
              <a:gd name="connsiteY3" fmla="*/ 2286000 h 2286000"/>
              <a:gd name="connsiteX4" fmla="*/ 790683 w 6265758"/>
              <a:gd name="connsiteY4" fmla="*/ 1700078 h 2286000"/>
              <a:gd name="connsiteX5" fmla="*/ 787725 w 6265758"/>
              <a:gd name="connsiteY5" fmla="*/ 1700078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5758" h="2286000">
                <a:moveTo>
                  <a:pt x="0" y="0"/>
                </a:moveTo>
                <a:lnTo>
                  <a:pt x="6265758" y="0"/>
                </a:lnTo>
                <a:lnTo>
                  <a:pt x="6265758" y="2286000"/>
                </a:lnTo>
                <a:lnTo>
                  <a:pt x="1062168" y="2286000"/>
                </a:lnTo>
                <a:lnTo>
                  <a:pt x="790683" y="1700078"/>
                </a:lnTo>
                <a:lnTo>
                  <a:pt x="787725" y="1700078"/>
                </a:lnTo>
                <a:close/>
              </a:path>
            </a:pathLst>
          </a:cu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029365-B473-4859-BB15-DE46F9A030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88410" y="2277611"/>
            <a:ext cx="5203591" cy="2286000"/>
          </a:xfrm>
          <a:custGeom>
            <a:avLst/>
            <a:gdLst>
              <a:gd name="connsiteX0" fmla="*/ 0 w 5203590"/>
              <a:gd name="connsiteY0" fmla="*/ 0 h 2286000"/>
              <a:gd name="connsiteX1" fmla="*/ 5203590 w 5203590"/>
              <a:gd name="connsiteY1" fmla="*/ 0 h 2286000"/>
              <a:gd name="connsiteX2" fmla="*/ 5203590 w 5203590"/>
              <a:gd name="connsiteY2" fmla="*/ 2286000 h 2286000"/>
              <a:gd name="connsiteX3" fmla="*/ 1059212 w 5203590"/>
              <a:gd name="connsiteY3" fmla="*/ 2286000 h 2286000"/>
              <a:gd name="connsiteX4" fmla="*/ 925708 w 5203590"/>
              <a:gd name="connsiteY4" fmla="*/ 1997870 h 2286000"/>
              <a:gd name="connsiteX5" fmla="*/ 925707 w 5203590"/>
              <a:gd name="connsiteY5" fmla="*/ 199787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3590" h="2286000">
                <a:moveTo>
                  <a:pt x="0" y="0"/>
                </a:moveTo>
                <a:lnTo>
                  <a:pt x="5203590" y="0"/>
                </a:lnTo>
                <a:lnTo>
                  <a:pt x="5203590" y="2286000"/>
                </a:lnTo>
                <a:lnTo>
                  <a:pt x="1059212" y="2286000"/>
                </a:lnTo>
                <a:lnTo>
                  <a:pt x="925708" y="1997870"/>
                </a:lnTo>
                <a:lnTo>
                  <a:pt x="925707" y="1997870"/>
                </a:lnTo>
                <a:close/>
              </a:path>
            </a:pathLst>
          </a:cu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CEF347-5277-491D-BCF6-A4663BEC36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7618" y="4563602"/>
            <a:ext cx="4144383" cy="2286000"/>
          </a:xfrm>
          <a:custGeom>
            <a:avLst/>
            <a:gdLst>
              <a:gd name="connsiteX0" fmla="*/ 0 w 4144382"/>
              <a:gd name="connsiteY0" fmla="*/ 0 h 2286000"/>
              <a:gd name="connsiteX1" fmla="*/ 4144382 w 4144382"/>
              <a:gd name="connsiteY1" fmla="*/ 0 h 2286000"/>
              <a:gd name="connsiteX2" fmla="*/ 4144382 w 4144382"/>
              <a:gd name="connsiteY2" fmla="*/ 2286000 h 2286000"/>
              <a:gd name="connsiteX3" fmla="*/ 1054581 w 4144382"/>
              <a:gd name="connsiteY3" fmla="*/ 2286000 h 2286000"/>
              <a:gd name="connsiteX4" fmla="*/ 1054581 w 4144382"/>
              <a:gd name="connsiteY4" fmla="*/ 2285999 h 2286000"/>
              <a:gd name="connsiteX5" fmla="*/ 1059211 w 4144382"/>
              <a:gd name="connsiteY5" fmla="*/ 2285999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4382" h="2286000">
                <a:moveTo>
                  <a:pt x="0" y="0"/>
                </a:moveTo>
                <a:lnTo>
                  <a:pt x="4144382" y="0"/>
                </a:lnTo>
                <a:lnTo>
                  <a:pt x="4144382" y="2286000"/>
                </a:lnTo>
                <a:lnTo>
                  <a:pt x="1054581" y="2286000"/>
                </a:lnTo>
                <a:lnTo>
                  <a:pt x="1054581" y="2285999"/>
                </a:lnTo>
                <a:lnTo>
                  <a:pt x="1059211" y="2285999"/>
                </a:lnTo>
                <a:close/>
              </a:path>
            </a:pathLst>
          </a:custGeom>
        </p:spPr>
      </p:pic>
      <p:sp>
        <p:nvSpPr>
          <p:cNvPr id="16" name="Subtitle 7">
            <a:extLst>
              <a:ext uri="{FF2B5EF4-FFF2-40B4-BE49-F238E27FC236}">
                <a16:creationId xmlns:a16="http://schemas.microsoft.com/office/drawing/2014/main" id="{EB7A71A9-8D0E-42F2-AAF0-AAB5EE8403F5}"/>
              </a:ext>
            </a:extLst>
          </p:cNvPr>
          <p:cNvSpPr txBox="1">
            <a:spLocks/>
          </p:cNvSpPr>
          <p:nvPr/>
        </p:nvSpPr>
        <p:spPr>
          <a:xfrm>
            <a:off x="762170" y="5340335"/>
            <a:ext cx="6514280" cy="1119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[DATE]</a:t>
            </a:r>
          </a:p>
          <a:p>
            <a:pPr marL="0" indent="0" algn="ctr">
              <a:buNone/>
            </a:pPr>
            <a:endParaRPr lang="en-US" sz="8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[NAME, TITLE]</a:t>
            </a:r>
          </a:p>
        </p:txBody>
      </p:sp>
    </p:spTree>
    <p:extLst>
      <p:ext uri="{BB962C8B-B14F-4D97-AF65-F5344CB8AC3E}">
        <p14:creationId xmlns:p14="http://schemas.microsoft.com/office/powerpoint/2010/main" val="717835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Key Product Features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3" y="2478843"/>
            <a:ext cx="5036039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367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AED Trainer PLUS</a:t>
            </a:r>
            <a:endParaRPr lang="en-US" baseline="30000" dirty="0">
              <a:solidFill>
                <a:schemeClr val="accent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D5451319-2F8E-4AB4-BE94-763581396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9277" y="1450573"/>
            <a:ext cx="5935765" cy="4351338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High quality, leading-edge AED Trainer that most closely resembles brand AED Trainers in size and weight for realistic training experience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Customizable options to match various training environments including child button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Clear, confident voice prompts with optional CPR prompts to help the student keep pace with chest compressions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Easy to replace module containing current CPR guidelines and two languages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Optional remote with control of several AED Trainers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For use with patented PRESTAN Pad Sensing System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Available in Single and 4-pack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3-year warranty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2913E4-0F83-43E8-922B-BAF93A7FF0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614" y="3896879"/>
            <a:ext cx="1726338" cy="1737771"/>
          </a:xfrm>
          <a:prstGeom prst="rect">
            <a:avLst/>
          </a:prstGeom>
        </p:spPr>
      </p:pic>
      <p:pic>
        <p:nvPicPr>
          <p:cNvPr id="7" name="Picture 6" descr="A picture containing indoor, bag, sitting&#10;&#10;Description automatically generated">
            <a:extLst>
              <a:ext uri="{FF2B5EF4-FFF2-40B4-BE49-F238E27FC236}">
                <a16:creationId xmlns:a16="http://schemas.microsoft.com/office/drawing/2014/main" id="{171D8B2D-65AE-46D1-B15D-29B76FE3278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4" t="5667" r="25136" b="4267"/>
          <a:stretch/>
        </p:blipFill>
        <p:spPr>
          <a:xfrm>
            <a:off x="773282" y="1566276"/>
            <a:ext cx="3074981" cy="329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371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AED UltraTrainer</a:t>
            </a:r>
            <a:r>
              <a:rPr lang="en-US" baseline="30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TM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Product Features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04E4204A-B83B-45C2-9D56-C590C5872F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721" y="1825625"/>
            <a:ext cx="5528530" cy="4351338"/>
          </a:xfrm>
        </p:spPr>
        <p:txBody>
          <a:bodyPr>
            <a:normAutofit/>
          </a:bodyPr>
          <a:lstStyle/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Compact and customizable unit providing quality, durability and affordability 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Resembles live training experience like no other on the market with pediatric option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Fully customizable to accommodate any classroom training situation 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Programming can toggle between languages 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Easily upgradeable for any guideline changes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For use with patented PRESTAN Pad Sensing System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Available in Single and 4-pack</a:t>
            </a:r>
          </a:p>
          <a:p>
            <a:pPr fontAlgn="t">
              <a:lnSpc>
                <a:spcPct val="80000"/>
              </a:lnSpc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3-year warranty</a:t>
            </a:r>
          </a:p>
        </p:txBody>
      </p:sp>
      <p:pic>
        <p:nvPicPr>
          <p:cNvPr id="5" name="Picture 4" descr="A close up of a device&#10;&#10;Description automatically generated">
            <a:extLst>
              <a:ext uri="{FF2B5EF4-FFF2-40B4-BE49-F238E27FC236}">
                <a16:creationId xmlns:a16="http://schemas.microsoft.com/office/drawing/2014/main" id="{63E0A185-C32C-49F0-923A-A3014675C1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7" r="27494"/>
          <a:stretch/>
        </p:blipFill>
        <p:spPr>
          <a:xfrm>
            <a:off x="6216118" y="2307627"/>
            <a:ext cx="3466752" cy="367501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4D11A1DB-B8A6-4D56-BFFD-B4E30544E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74055" y="1653060"/>
            <a:ext cx="2279745" cy="25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79DE61-8128-4C1F-B134-E9F0E8BC85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584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Patented AED Trainer Pad Product Features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D328CB07-7091-4225-B01E-912A8F02B30D}"/>
              </a:ext>
            </a:extLst>
          </p:cNvPr>
          <p:cNvSpPr txBox="1">
            <a:spLocks/>
          </p:cNvSpPr>
          <p:nvPr/>
        </p:nvSpPr>
        <p:spPr>
          <a:xfrm>
            <a:off x="6254280" y="1812139"/>
            <a:ext cx="533487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CD7357AF-FF69-4053-A5C1-22F1FB20A5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56" y="2541415"/>
            <a:ext cx="2141314" cy="1932326"/>
          </a:xfrm>
          <a:prstGeom prst="rect">
            <a:avLst/>
          </a:prstGeom>
        </p:spPr>
      </p:pic>
      <p:pic>
        <p:nvPicPr>
          <p:cNvPr id="14" name="Picture 13" descr="A picture containing text, queen&#10;&#10;Description automatically generated">
            <a:extLst>
              <a:ext uri="{FF2B5EF4-FFF2-40B4-BE49-F238E27FC236}">
                <a16:creationId xmlns:a16="http://schemas.microsoft.com/office/drawing/2014/main" id="{34C73178-88DE-4BBF-8C1E-AF0C168DCD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2887">
            <a:off x="3218670" y="2021814"/>
            <a:ext cx="2512715" cy="3688802"/>
          </a:xfrm>
          <a:prstGeom prst="rect">
            <a:avLst/>
          </a:prstGeom>
        </p:spPr>
      </p:pic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A2792B11-09F0-4FAE-BF2B-2E9C0EFFABBE}"/>
              </a:ext>
            </a:extLst>
          </p:cNvPr>
          <p:cNvSpPr txBox="1">
            <a:spLocks/>
          </p:cNvSpPr>
          <p:nvPr/>
        </p:nvSpPr>
        <p:spPr>
          <a:xfrm>
            <a:off x="5869277" y="1658970"/>
            <a:ext cx="5935765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Automatically detects when AED Trainer Pads are placed on CPR Training Manikin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Programming runs through sensor in center of the Trainer Pad adhesive which most realistically simulates a live AED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No remote control is necessary, although one is available for the Professional AED Trainer PLUS, if desired.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AED Trainer Pads last for over 100 applications; pad adhesive adheres and removes well to any manikin on the market without leaving messy residue. 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Pad replacement is affordable and easy; just replace the pad not the cord.</a:t>
            </a:r>
          </a:p>
        </p:txBody>
      </p:sp>
    </p:spTree>
    <p:extLst>
      <p:ext uri="{BB962C8B-B14F-4D97-AF65-F5344CB8AC3E}">
        <p14:creationId xmlns:p14="http://schemas.microsoft.com/office/powerpoint/2010/main" val="24551815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Cleaning &amp; Storage Recommendations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849A6F97-0937-49C2-A398-9E03665C77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257800" cy="4351338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The exterior surface of all PRESTAN AED Trainers, remotes, cables and training pad cases may be wiped down with a mixture of soap and water, common household cleaners or disinfecting wipes. 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All PRESTAN storage bags can be wiped down and surface cleaned only with a mixture of soap and water, common household cleaners or disinfecting wipes.</a:t>
            </a:r>
          </a:p>
          <a:p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45CEA-8806-4AAC-A40F-8CFDEFE7EF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14433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The AED Training Pads contain electrical components which can NOT be exposed to moisture. Only the top surface of reusable AED training pads can be carefully wiped down with a mixture of soap and water, common household cleaners or disinfecting wipes. </a:t>
            </a:r>
          </a:p>
          <a:p>
            <a:pPr lvl="1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PLEASE NOTE: The reusable adhesive layer on the bottom of the AED training pads can NOT be cleaned in any way. Doing so will result in damage and will void any warranty.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DEB35182-E0AC-489F-B8C1-82EAE5B81C21}"/>
              </a:ext>
            </a:extLst>
          </p:cNvPr>
          <p:cNvSpPr txBox="1">
            <a:spLocks/>
          </p:cNvSpPr>
          <p:nvPr/>
        </p:nvSpPr>
        <p:spPr>
          <a:xfrm>
            <a:off x="6406680" y="1964539"/>
            <a:ext cx="533487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059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Product Demo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3" y="2478843"/>
            <a:ext cx="5036039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1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Professional AED Trainer PLUS – Demo/Video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5" name="Online Media 4" title="Prestan Professional AED Trainer Overview">
            <a:hlinkClick r:id="" action="ppaction://media"/>
            <a:extLst>
              <a:ext uri="{FF2B5EF4-FFF2-40B4-BE49-F238E27FC236}">
                <a16:creationId xmlns:a16="http://schemas.microsoft.com/office/drawing/2014/main" id="{BAD3285C-E7E5-4407-B49A-9D11F8E0991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057512" y="1471548"/>
            <a:ext cx="8076975" cy="456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2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UltraTrainer</a:t>
            </a:r>
            <a:r>
              <a:rPr lang="en-US" sz="4000" baseline="30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TM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 – Demo/Video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3" name="Online Media 2" title="Prestan AED UltraTrainer">
            <a:hlinkClick r:id="" action="ppaction://media"/>
            <a:extLst>
              <a:ext uri="{FF2B5EF4-FFF2-40B4-BE49-F238E27FC236}">
                <a16:creationId xmlns:a16="http://schemas.microsoft.com/office/drawing/2014/main" id="{1A1006CC-9E41-47D1-916A-65E17BA31BC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953555" y="1399550"/>
            <a:ext cx="8284889" cy="468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09742"/>
            <a:ext cx="12223845" cy="2852737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Training Resources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1" y="2478841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CE848F1-F9C8-4423-93A5-AA1431174219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4E9CB5E-FEDE-4B40-8FF6-048058EF84C9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322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AED Trainer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9AF153-448F-4F66-A4DE-260D43C66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881191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2"/>
              </a:rPr>
              <a:t>Prof AED Trainer PLUS Instruction Sheet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3"/>
              </a:rPr>
              <a:t>AED UltraTrainer</a:t>
            </a:r>
            <a:r>
              <a:rPr lang="en-US" sz="2400" baseline="30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3"/>
              </a:rPr>
              <a:t>TM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3"/>
              </a:rPr>
              <a:t> Instruction Sheet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4"/>
              </a:rPr>
              <a:t>AED Trainer FAQs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5"/>
              </a:rPr>
              <a:t>PRESTAN AED Trainer Comparison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Help Guide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6"/>
              </a:rPr>
              <a:t>AED UltraTrainer</a:t>
            </a:r>
            <a:r>
              <a:rPr lang="en-US" sz="2400" baseline="30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6"/>
              </a:rPr>
              <a:t>TM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6"/>
              </a:rPr>
              <a:t> - Programming Language Dongle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Help Guide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7"/>
              </a:rPr>
              <a:t>Professional AED Trainer - Inserting AED Trainer Pads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Help Guide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8"/>
              </a:rPr>
              <a:t>Professional AED Trainer -  Troubleshooting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Help Guide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  <a:hlinkClick r:id="rId9"/>
              </a:rPr>
              <a:t>Professional AED Trainer - Setup &amp; Feature Overview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Video</a:t>
            </a:r>
          </a:p>
          <a:p>
            <a:pPr>
              <a:lnSpc>
                <a:spcPct val="100000"/>
              </a:lnSpc>
            </a:pPr>
            <a:endParaRPr lang="en-US" sz="2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>
            <a:extLst>
              <a:ext uri="{FF2B5EF4-FFF2-40B4-BE49-F238E27FC236}">
                <a16:creationId xmlns:a16="http://schemas.microsoft.com/office/drawing/2014/main" id="{AADECA83-F807-4715-A7D6-8B399A2D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4778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EB5565-DE46-4FD3-85B3-0699E437DFE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34853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8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677" y="365129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619502-5807-43EF-94AF-1F9C466C1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256" y="1770761"/>
            <a:ext cx="10515600" cy="435133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Key Product Features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Product Demo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Training Resources</a:t>
            </a:r>
          </a:p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Q&amp;A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89704750-2B8B-4935-92F0-8CB5B14F8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0FFAC7-4757-4E82-BA0C-B9481E4D4F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pic>
        <p:nvPicPr>
          <p:cNvPr id="7" name="Picture 6" descr="A picture containing person, people&#10;&#10;Description automatically generated">
            <a:extLst>
              <a:ext uri="{FF2B5EF4-FFF2-40B4-BE49-F238E27FC236}">
                <a16:creationId xmlns:a16="http://schemas.microsoft.com/office/drawing/2014/main" id="{2BF2EFD0-76BF-47D4-B8B7-7699D6C060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9579" y="1440818"/>
            <a:ext cx="6042421" cy="422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074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Q&amp;A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1" y="2478841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2091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9" y="2776699"/>
            <a:ext cx="12192000" cy="2852737"/>
          </a:xfrm>
        </p:spPr>
        <p:txBody>
          <a:bodyPr>
            <a:normAutofit fontScale="90000"/>
          </a:bodyPr>
          <a:lstStyle/>
          <a:p>
            <a:pPr marL="0" indent="0" algn="ctr"/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To learn more about how PRESTAN is </a:t>
            </a:r>
            <a:r>
              <a:rPr lang="en-US" sz="4000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building confidence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, please visit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  <a:hlinkClick r:id="rId2"/>
              </a:rPr>
              <a:t>www.prestanproducts.com </a:t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US" sz="4000" dirty="0">
              <a:solidFill>
                <a:schemeClr val="accent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AA806CD-B590-44AD-96E5-B3E68FFB6AB4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7C5A7E-2ECE-4F57-91C8-D06CCDA8809F}"/>
              </a:ext>
            </a:extLst>
          </p:cNvPr>
          <p:cNvCxnSpPr/>
          <p:nvPr/>
        </p:nvCxnSpPr>
        <p:spPr>
          <a:xfrm>
            <a:off x="783336" y="5103808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ubtitle 7">
            <a:extLst>
              <a:ext uri="{FF2B5EF4-FFF2-40B4-BE49-F238E27FC236}">
                <a16:creationId xmlns:a16="http://schemas.microsoft.com/office/drawing/2014/main" id="{372E7723-1217-4BB0-8028-42A5811470B2}"/>
              </a:ext>
            </a:extLst>
          </p:cNvPr>
          <p:cNvSpPr txBox="1">
            <a:spLocks/>
          </p:cNvSpPr>
          <p:nvPr/>
        </p:nvSpPr>
        <p:spPr>
          <a:xfrm>
            <a:off x="0" y="5355142"/>
            <a:ext cx="12192000" cy="1032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20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C7A3E49-1D83-4A97-B8F7-CB7E36294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1" y="2379006"/>
            <a:ext cx="5036038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9367D3-1ACB-4A57-8F28-E49D6F017458}"/>
              </a:ext>
            </a:extLst>
          </p:cNvPr>
          <p:cNvSpPr txBox="1"/>
          <p:nvPr/>
        </p:nvSpPr>
        <p:spPr>
          <a:xfrm>
            <a:off x="1267247" y="5316799"/>
            <a:ext cx="96575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[NAME, TITLE]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[E-mail:    ]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[Phone:    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855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Introduction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C52856-D963-48F8-BC08-E33CF0D98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3" y="2478843"/>
            <a:ext cx="5036039" cy="9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117F51-4D46-44DC-BF36-FD6B6F440565}"/>
              </a:ext>
            </a:extLst>
          </p:cNvPr>
          <p:cNvCxnSpPr/>
          <p:nvPr/>
        </p:nvCxnSpPr>
        <p:spPr>
          <a:xfrm>
            <a:off x="786384" y="192938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91FD2-88C3-43BA-8976-A61EBEEACB9C}"/>
              </a:ext>
            </a:extLst>
          </p:cNvPr>
          <p:cNvCxnSpPr/>
          <p:nvPr/>
        </p:nvCxnSpPr>
        <p:spPr>
          <a:xfrm>
            <a:off x="783336" y="509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799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9"/>
            <a:ext cx="11292239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PRESTAN is Committed to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Building Confidence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F0F924C-D2CA-43B2-89D2-41DF41302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08519"/>
            <a:ext cx="6859877" cy="4667249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Students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realistic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CPR manikin designs that provide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immediate feedback </a:t>
            </a:r>
          </a:p>
          <a:p>
            <a:pPr lvl="1"/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AED features that provide the most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accurate representation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of how live AED’s perform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Instructors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high quality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manikins and AED trainers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easy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setup &amp; clean,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compact &amp; lightweight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carry</a:t>
            </a:r>
          </a:p>
          <a:p>
            <a:pPr lvl="1"/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provide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immediate feedback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to students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with Distributors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long term investment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 new product development </a:t>
            </a:r>
          </a:p>
          <a:p>
            <a:pPr lvl="1"/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high quality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CPR &amp; AED training products backed by </a:t>
            </a:r>
            <a:r>
              <a:rPr lang="en-US" sz="1800" b="1" i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industry leading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3-year warranty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8D3D8016-4234-40DC-91F5-DFEB242087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62119" y="1763305"/>
            <a:ext cx="2891681" cy="19463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F001DC-3736-45A4-BA5A-79D08401B5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02" y="3940429"/>
            <a:ext cx="2400672" cy="2050468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5DDB982-D5B7-48B1-9923-925E7533A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77290E-5228-40DE-A58B-9B09384116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354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3B37997-A0B5-4E5A-A4DB-FBF310C1D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9633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AED Trainer Product Offerings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92563C-95D2-4C74-91A9-27DE52BE3A65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3343ED38-01B3-4623-A666-9F81FC5FC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2379A9D-E98C-4D0E-85B0-58202E838D40}"/>
              </a:ext>
            </a:extLst>
          </p:cNvPr>
          <p:cNvSpPr txBox="1"/>
          <p:nvPr/>
        </p:nvSpPr>
        <p:spPr>
          <a:xfrm flipH="1">
            <a:off x="11329240" y="3946277"/>
            <a:ext cx="63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430C60-61F6-41E4-B5E3-309CF4ABF533}"/>
              </a:ext>
            </a:extLst>
          </p:cNvPr>
          <p:cNvSpPr txBox="1"/>
          <p:nvPr/>
        </p:nvSpPr>
        <p:spPr>
          <a:xfrm>
            <a:off x="7157682" y="4911243"/>
            <a:ext cx="3962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Professional AED Trainer PLUS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EEC6A9-CFEB-479C-B755-5250708AD860}"/>
              </a:ext>
            </a:extLst>
          </p:cNvPr>
          <p:cNvSpPr txBox="1"/>
          <p:nvPr/>
        </p:nvSpPr>
        <p:spPr>
          <a:xfrm>
            <a:off x="1926558" y="4895200"/>
            <a:ext cx="2956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PRESTAN AED UltraTrainer</a:t>
            </a:r>
            <a:r>
              <a:rPr lang="en-US" b="1" baseline="30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TM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4" name="Picture 4">
            <a:extLst>
              <a:ext uri="{FF2B5EF4-FFF2-40B4-BE49-F238E27FC236}">
                <a16:creationId xmlns:a16="http://schemas.microsoft.com/office/drawing/2014/main" id="{6764722D-A124-46CC-B33D-814FED710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104" y="2039989"/>
            <a:ext cx="2279745" cy="25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4384F69-5AF6-454F-8FC0-DA6DB3FFCA5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210" y="2373337"/>
            <a:ext cx="1726338" cy="173777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6BE77E6-4138-4767-B985-1FED994881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536" y="1928572"/>
            <a:ext cx="1811190" cy="2627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8B4882D-F76F-4CFC-BE71-4930202134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199" y="2085568"/>
            <a:ext cx="2279745" cy="264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475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CE1EA90-D5F0-432F-8475-CE211D7D91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13538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AED Trainer Parts, Accessories &amp; Consumables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D30AAD-EE3D-44BC-A909-3BB42A462B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01614A0B-E004-40F1-8CB2-F578126DA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14EABA-ED42-4981-8B19-BD67F80320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82084">
            <a:off x="9570228" y="3702711"/>
            <a:ext cx="981678" cy="1355794"/>
          </a:xfrm>
          <a:prstGeom prst="rect">
            <a:avLst/>
          </a:prstGeom>
        </p:spPr>
      </p:pic>
      <p:pic>
        <p:nvPicPr>
          <p:cNvPr id="4" name="Picture 3" descr="A picture containing bag, accessory&#10;&#10;Description automatically generated">
            <a:extLst>
              <a:ext uri="{FF2B5EF4-FFF2-40B4-BE49-F238E27FC236}">
                <a16:creationId xmlns:a16="http://schemas.microsoft.com/office/drawing/2014/main" id="{0FA7B0CA-B65A-4BCC-9E7A-63FB201E27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3" t="16775" r="32709" b="14393"/>
          <a:stretch/>
        </p:blipFill>
        <p:spPr>
          <a:xfrm>
            <a:off x="4869915" y="1887214"/>
            <a:ext cx="1037532" cy="13255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9EC54BA-597E-4370-A2A2-D05DC473C3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038" y="1765131"/>
            <a:ext cx="1944707" cy="213485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2411BFA-DA88-4E1B-9403-9A5B4DE6032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5" t="14019" r="20725" b="13312"/>
          <a:stretch/>
        </p:blipFill>
        <p:spPr>
          <a:xfrm>
            <a:off x="2324483" y="2000630"/>
            <a:ext cx="2020184" cy="1546618"/>
          </a:xfrm>
          <a:prstGeom prst="rect">
            <a:avLst/>
          </a:prstGeom>
        </p:spPr>
      </p:pic>
      <p:pic>
        <p:nvPicPr>
          <p:cNvPr id="24" name="Picture 23" descr="A picture containing accessory, bag&#10;&#10;Description automatically generated">
            <a:extLst>
              <a:ext uri="{FF2B5EF4-FFF2-40B4-BE49-F238E27FC236}">
                <a16:creationId xmlns:a16="http://schemas.microsoft.com/office/drawing/2014/main" id="{6DAC7813-3A33-4B53-91DE-4574B231F6D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081" y="1793515"/>
            <a:ext cx="1230927" cy="1496576"/>
          </a:xfrm>
          <a:prstGeom prst="rect">
            <a:avLst/>
          </a:prstGeom>
        </p:spPr>
      </p:pic>
      <p:pic>
        <p:nvPicPr>
          <p:cNvPr id="26" name="Picture 25" descr="A picture containing text&#10;&#10;Description automatically generated">
            <a:extLst>
              <a:ext uri="{FF2B5EF4-FFF2-40B4-BE49-F238E27FC236}">
                <a16:creationId xmlns:a16="http://schemas.microsoft.com/office/drawing/2014/main" id="{887495C5-7229-420A-B93E-37D1B10991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301" y="3820957"/>
            <a:ext cx="1235337" cy="1103660"/>
          </a:xfrm>
          <a:prstGeom prst="rect">
            <a:avLst/>
          </a:prstGeom>
        </p:spPr>
      </p:pic>
      <p:pic>
        <p:nvPicPr>
          <p:cNvPr id="28" name="Picture 27" descr="A picture containing text&#10;&#10;Description automatically generated">
            <a:extLst>
              <a:ext uri="{FF2B5EF4-FFF2-40B4-BE49-F238E27FC236}">
                <a16:creationId xmlns:a16="http://schemas.microsoft.com/office/drawing/2014/main" id="{CF72AF2A-E872-4FB4-BE0A-423F152004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07" y="4251643"/>
            <a:ext cx="1292342" cy="1166212"/>
          </a:xfrm>
          <a:prstGeom prst="rect">
            <a:avLst/>
          </a:prstGeom>
        </p:spPr>
      </p:pic>
      <p:pic>
        <p:nvPicPr>
          <p:cNvPr id="30" name="Picture 29" descr="A picture containing text, queen&#10;&#10;Description automatically generated">
            <a:extLst>
              <a:ext uri="{FF2B5EF4-FFF2-40B4-BE49-F238E27FC236}">
                <a16:creationId xmlns:a16="http://schemas.microsoft.com/office/drawing/2014/main" id="{423F2020-B130-4044-B3B8-4D41711A68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2887">
            <a:off x="2544329" y="3997967"/>
            <a:ext cx="1220662" cy="1791998"/>
          </a:xfrm>
          <a:prstGeom prst="rect">
            <a:avLst/>
          </a:prstGeom>
        </p:spPr>
      </p:pic>
      <p:pic>
        <p:nvPicPr>
          <p:cNvPr id="32" name="Picture 31" descr="A picture containing text&#10;&#10;Description automatically generated">
            <a:extLst>
              <a:ext uri="{FF2B5EF4-FFF2-40B4-BE49-F238E27FC236}">
                <a16:creationId xmlns:a16="http://schemas.microsoft.com/office/drawing/2014/main" id="{65BDDE38-29E1-4BD2-BEC4-D72B9530804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7" r="35111"/>
          <a:stretch/>
        </p:blipFill>
        <p:spPr>
          <a:xfrm>
            <a:off x="8802104" y="4668547"/>
            <a:ext cx="455633" cy="120625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8C04E00-8B63-47A2-B8F4-E53CA0F58D8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068" y="4389517"/>
            <a:ext cx="1213200" cy="131011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975DFC5-AADB-41C2-A95F-86C14AD22A5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922" y="4244109"/>
            <a:ext cx="1089716" cy="10202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C05D5F-4CDC-4343-B270-91D77574ED4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2455">
            <a:off x="7019438" y="4684603"/>
            <a:ext cx="1119598" cy="8410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A31BFF-3B84-4C94-8E31-9139C32EA62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458548">
            <a:off x="9774705" y="4745835"/>
            <a:ext cx="1065968" cy="114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247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DD27E-E08A-48CA-B989-D622C5BDE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7950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CPR Training Manikin Offerings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102970-EECF-4761-8594-0B903F0C15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89704750-2B8B-4935-92F0-8CB5B14F8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0FFAC7-4757-4E82-BA0C-B9481E4D4F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452175"/>
            <a:ext cx="9610960" cy="13398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9417815-EA6C-4FC7-80DF-ED91B96778FD}"/>
              </a:ext>
            </a:extLst>
          </p:cNvPr>
          <p:cNvSpPr txBox="1"/>
          <p:nvPr/>
        </p:nvSpPr>
        <p:spPr>
          <a:xfrm>
            <a:off x="9000396" y="3467731"/>
            <a:ext cx="1830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*Mobile device not included</a:t>
            </a:r>
          </a:p>
        </p:txBody>
      </p:sp>
      <p:pic>
        <p:nvPicPr>
          <p:cNvPr id="27" name="Picture 26" descr="A picture containing bag&#10;&#10;Description automatically generated">
            <a:extLst>
              <a:ext uri="{FF2B5EF4-FFF2-40B4-BE49-F238E27FC236}">
                <a16:creationId xmlns:a16="http://schemas.microsoft.com/office/drawing/2014/main" id="{04DA12DB-DEB4-4A6A-9945-93AD8C3AFF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4910" y="1524661"/>
            <a:ext cx="2516072" cy="201566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EBC9DD8-8A36-49D0-883B-AE1B89BB68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371" y="2244084"/>
            <a:ext cx="2389613" cy="1772703"/>
          </a:xfrm>
          <a:prstGeom prst="rect">
            <a:avLst/>
          </a:prstGeom>
        </p:spPr>
      </p:pic>
      <p:pic>
        <p:nvPicPr>
          <p:cNvPr id="31" name="Picture 30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E5242F4F-6234-47C7-9862-DC8A7F874C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135" y="2618251"/>
            <a:ext cx="3097262" cy="2064841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5AA2FAF-B437-4E43-8CA2-3CF13F14325F}"/>
              </a:ext>
            </a:extLst>
          </p:cNvPr>
          <p:cNvCxnSpPr/>
          <p:nvPr/>
        </p:nvCxnSpPr>
        <p:spPr>
          <a:xfrm flipV="1">
            <a:off x="1121604" y="1747720"/>
            <a:ext cx="0" cy="3815255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3C3334C3-7FF1-42B6-990E-1C2C0E46CA5E}"/>
              </a:ext>
            </a:extLst>
          </p:cNvPr>
          <p:cNvSpPr txBox="1"/>
          <p:nvPr/>
        </p:nvSpPr>
        <p:spPr>
          <a:xfrm rot="16200000">
            <a:off x="121206" y="3417545"/>
            <a:ext cx="16405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>
                <a:solidFill>
                  <a:schemeClr val="accent1">
                    <a:lumMod val="50000"/>
                  </a:schemeClr>
                </a:solidFill>
              </a:rPr>
              <a:t>Features &amp; Benefits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D96485-1332-43D3-B4F5-9EF2C688A71A}"/>
              </a:ext>
            </a:extLst>
          </p:cNvPr>
          <p:cNvSpPr/>
          <p:nvPr/>
        </p:nvSpPr>
        <p:spPr>
          <a:xfrm>
            <a:off x="1121604" y="5358842"/>
            <a:ext cx="9900745" cy="199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dirty="0"/>
              <a:t>Basic CPR Training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29F3907-EAEA-4AB5-8783-4C221226B33A}"/>
              </a:ext>
            </a:extLst>
          </p:cNvPr>
          <p:cNvSpPr/>
          <p:nvPr/>
        </p:nvSpPr>
        <p:spPr>
          <a:xfrm>
            <a:off x="8463831" y="5658029"/>
            <a:ext cx="2557151" cy="19553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dirty="0"/>
              <a:t>Advanced CPR Training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C5E6E63-D27B-4135-AB82-D3558B5DE6BD}"/>
              </a:ext>
            </a:extLst>
          </p:cNvPr>
          <p:cNvSpPr txBox="1"/>
          <p:nvPr/>
        </p:nvSpPr>
        <p:spPr>
          <a:xfrm>
            <a:off x="5673058" y="4016787"/>
            <a:ext cx="1844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Professional 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Adult &amp; Jaw Thrust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ADED8E7-3ED9-4C27-A635-679734BA1EF7}"/>
              </a:ext>
            </a:extLst>
          </p:cNvPr>
          <p:cNvSpPr txBox="1"/>
          <p:nvPr/>
        </p:nvSpPr>
        <p:spPr>
          <a:xfrm>
            <a:off x="2491465" y="4622536"/>
            <a:ext cx="159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Ultralite®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6D51FC0-3D30-42F8-8383-3B5295BED3DD}"/>
              </a:ext>
            </a:extLst>
          </p:cNvPr>
          <p:cNvSpPr txBox="1"/>
          <p:nvPr/>
        </p:nvSpPr>
        <p:spPr>
          <a:xfrm>
            <a:off x="8810050" y="3650672"/>
            <a:ext cx="1911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PRESTAN Professional </a:t>
            </a:r>
          </a:p>
          <a:p>
            <a:pPr algn="ctr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Adult Series 2000</a:t>
            </a:r>
          </a:p>
        </p:txBody>
      </p:sp>
    </p:spTree>
    <p:extLst>
      <p:ext uri="{BB962C8B-B14F-4D97-AF65-F5344CB8AC3E}">
        <p14:creationId xmlns:p14="http://schemas.microsoft.com/office/powerpoint/2010/main" val="406344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55DCD15B-0113-439A-B5E1-724DC7C3A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2753" y="1498969"/>
            <a:ext cx="4650334" cy="25524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CPR Training Supplies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9FCD0-A089-430F-833F-0D8B813EA531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erson sitting posing for the camera&#10;&#10;Description automatically generated">
            <a:extLst>
              <a:ext uri="{FF2B5EF4-FFF2-40B4-BE49-F238E27FC236}">
                <a16:creationId xmlns:a16="http://schemas.microsoft.com/office/drawing/2014/main" id="{8AE2E4D1-038E-414E-85B6-F66BF0DE62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5723" y="4032267"/>
            <a:ext cx="2794836" cy="2168992"/>
          </a:xfrm>
          <a:prstGeom prst="rect">
            <a:avLst/>
          </a:prstGeom>
        </p:spPr>
      </p:pic>
      <p:pic>
        <p:nvPicPr>
          <p:cNvPr id="12" name="Picture 11" descr="A picture containing indoor, bottle, sitting, table&#10;&#10;Description automatically generated">
            <a:extLst>
              <a:ext uri="{FF2B5EF4-FFF2-40B4-BE49-F238E27FC236}">
                <a16:creationId xmlns:a16="http://schemas.microsoft.com/office/drawing/2014/main" id="{5AA4D3BB-368D-4DFE-A5F2-FDCA0BFFC2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443" y="1836472"/>
            <a:ext cx="2259592" cy="1839147"/>
          </a:xfrm>
          <a:prstGeom prst="rect">
            <a:avLst/>
          </a:prstGeom>
        </p:spPr>
      </p:pic>
      <p:pic>
        <p:nvPicPr>
          <p:cNvPr id="14" name="Picture 13" descr="A close up of a device&#10;&#10;Description automatically generated">
            <a:extLst>
              <a:ext uri="{FF2B5EF4-FFF2-40B4-BE49-F238E27FC236}">
                <a16:creationId xmlns:a16="http://schemas.microsoft.com/office/drawing/2014/main" id="{79B2F72D-281B-4467-8816-1CF7F019BD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98746" y="1708941"/>
            <a:ext cx="1787987" cy="2027412"/>
          </a:xfrm>
          <a:prstGeom prst="rect">
            <a:avLst/>
          </a:prstGeom>
        </p:spPr>
      </p:pic>
      <p:pic>
        <p:nvPicPr>
          <p:cNvPr id="16" name="Picture 15" descr="A picture containing person&#10;&#10;Description automatically generated">
            <a:extLst>
              <a:ext uri="{FF2B5EF4-FFF2-40B4-BE49-F238E27FC236}">
                <a16:creationId xmlns:a16="http://schemas.microsoft.com/office/drawing/2014/main" id="{469DA6F4-4BC4-4647-8AEE-30A01998D6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862961">
            <a:off x="9285596" y="4404808"/>
            <a:ext cx="1417983" cy="1024777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4DE3DAA6-953C-473F-B707-3DA91CD0E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1914B-E348-47EA-9B22-552BAC7D997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5" y="5518150"/>
            <a:ext cx="9610960" cy="1339850"/>
          </a:xfrm>
          <a:prstGeom prst="rect">
            <a:avLst/>
          </a:prstGeom>
        </p:spPr>
      </p:pic>
      <p:pic>
        <p:nvPicPr>
          <p:cNvPr id="6" name="Picture 5" descr="A picture containing bottle, indoor, green, beverage&#10;&#10;Description automatically generated">
            <a:extLst>
              <a:ext uri="{FF2B5EF4-FFF2-40B4-BE49-F238E27FC236}">
                <a16:creationId xmlns:a16="http://schemas.microsoft.com/office/drawing/2014/main" id="{1043B5E6-9132-4092-933C-62900A3841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516" y="3975422"/>
            <a:ext cx="1733096" cy="1733096"/>
          </a:xfrm>
          <a:prstGeom prst="rect">
            <a:avLst/>
          </a:prstGeom>
        </p:spPr>
      </p:pic>
      <p:pic>
        <p:nvPicPr>
          <p:cNvPr id="15" name="Picture 14" descr="A picture containing clothing&#10;&#10;Description automatically generated">
            <a:extLst>
              <a:ext uri="{FF2B5EF4-FFF2-40B4-BE49-F238E27FC236}">
                <a16:creationId xmlns:a16="http://schemas.microsoft.com/office/drawing/2014/main" id="{09BC278B-5E29-46B0-B149-8D2882F80D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825" y="4165790"/>
            <a:ext cx="2037115" cy="175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76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BFE44EAF-47AF-4264-9927-570509F9F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71482" y="2104497"/>
            <a:ext cx="1174441" cy="14400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1D3781-9DC3-40AC-B92E-1D0AF3075A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154" y="1848396"/>
            <a:ext cx="1002933" cy="9406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CE1EA90-D5F0-432F-8475-CE211D7D91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0773" y="5518150"/>
            <a:ext cx="9610960" cy="1339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CAE7A-06E7-48FE-BA7A-50783CF4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Manikin Parts, Accessories &amp; Consumables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D30AAD-EE3D-44BC-A909-3BB42A462B70}"/>
              </a:ext>
            </a:extLst>
          </p:cNvPr>
          <p:cNvCxnSpPr/>
          <p:nvPr/>
        </p:nvCxnSpPr>
        <p:spPr>
          <a:xfrm>
            <a:off x="905256" y="1289304"/>
            <a:ext cx="1062532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A99CEE0-AD70-4B96-8233-96A501A4C5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560" y="1805079"/>
            <a:ext cx="1863376" cy="1430469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01614A0B-E004-40F1-8CB2-F578126DA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8" y="6109282"/>
            <a:ext cx="2018147" cy="38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2944271-E5B2-40BA-B546-055E9C9E43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699" y="5182960"/>
            <a:ext cx="815752" cy="629006"/>
          </a:xfrm>
          <a:prstGeom prst="rect">
            <a:avLst/>
          </a:prstGeom>
        </p:spPr>
      </p:pic>
      <p:pic>
        <p:nvPicPr>
          <p:cNvPr id="17" name="Picture 16" descr="A picture containing text, accessory, case&#10;&#10;Description automatically generated">
            <a:extLst>
              <a:ext uri="{FF2B5EF4-FFF2-40B4-BE49-F238E27FC236}">
                <a16:creationId xmlns:a16="http://schemas.microsoft.com/office/drawing/2014/main" id="{43081E46-A421-4AEE-800E-6B7D76BA95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167" y="1543244"/>
            <a:ext cx="2644700" cy="2001341"/>
          </a:xfrm>
          <a:prstGeom prst="rect">
            <a:avLst/>
          </a:prstGeom>
        </p:spPr>
      </p:pic>
      <p:pic>
        <p:nvPicPr>
          <p:cNvPr id="21" name="Picture 20" descr="A picture containing light&#10;&#10;Description automatically generated">
            <a:extLst>
              <a:ext uri="{FF2B5EF4-FFF2-40B4-BE49-F238E27FC236}">
                <a16:creationId xmlns:a16="http://schemas.microsoft.com/office/drawing/2014/main" id="{995A85D2-37D4-44E3-88EC-55C89C48F7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24" y="4186015"/>
            <a:ext cx="1033340" cy="11116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F6E0159-F9A8-4D1E-852A-B5EDC6B4C77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45"/>
          <a:stretch/>
        </p:blipFill>
        <p:spPr>
          <a:xfrm>
            <a:off x="6909970" y="4102767"/>
            <a:ext cx="3095983" cy="1996641"/>
          </a:xfrm>
          <a:prstGeom prst="rect">
            <a:avLst/>
          </a:prstGeom>
        </p:spPr>
      </p:pic>
      <p:pic>
        <p:nvPicPr>
          <p:cNvPr id="23" name="Picture 22" descr="A picture containing food, dessert, sweet&#10;&#10;Description automatically generated">
            <a:extLst>
              <a:ext uri="{FF2B5EF4-FFF2-40B4-BE49-F238E27FC236}">
                <a16:creationId xmlns:a16="http://schemas.microsoft.com/office/drawing/2014/main" id="{4134D669-310A-4152-83D6-D0A03FDFB15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51" y="4112641"/>
            <a:ext cx="2144003" cy="1748966"/>
          </a:xfrm>
          <a:prstGeom prst="rect">
            <a:avLst/>
          </a:prstGeom>
        </p:spPr>
      </p:pic>
      <p:pic>
        <p:nvPicPr>
          <p:cNvPr id="25" name="Picture 24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006C644B-6699-4EB9-B6B9-386C96FD9AD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30" y="4247647"/>
            <a:ext cx="1686549" cy="935313"/>
          </a:xfrm>
          <a:prstGeom prst="rect">
            <a:avLst/>
          </a:prstGeom>
        </p:spPr>
      </p:pic>
      <p:pic>
        <p:nvPicPr>
          <p:cNvPr id="33" name="Picture 32" descr="A close-up of a fish&#10;&#10;Description automatically generated with low confidence">
            <a:extLst>
              <a:ext uri="{FF2B5EF4-FFF2-40B4-BE49-F238E27FC236}">
                <a16:creationId xmlns:a16="http://schemas.microsoft.com/office/drawing/2014/main" id="{B538D787-DEE4-4894-8DA4-C08C42140E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969" y="4950094"/>
            <a:ext cx="1720369" cy="13398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51ED4E-9623-48A2-8F03-949181BF9C1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374" y="3357092"/>
            <a:ext cx="1986953" cy="1765386"/>
          </a:xfrm>
          <a:prstGeom prst="rect">
            <a:avLst/>
          </a:prstGeom>
        </p:spPr>
      </p:pic>
      <p:pic>
        <p:nvPicPr>
          <p:cNvPr id="35" name="Picture 34" descr="A picture containing indoor&#10;&#10;Description automatically generated">
            <a:extLst>
              <a:ext uri="{FF2B5EF4-FFF2-40B4-BE49-F238E27FC236}">
                <a16:creationId xmlns:a16="http://schemas.microsoft.com/office/drawing/2014/main" id="{6FB7E831-B165-4EDF-A6F0-9441605ACE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73" y="1619671"/>
            <a:ext cx="2941352" cy="220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14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288478CAB9C346BB3B8BCA081780F3" ma:contentTypeVersion="11" ma:contentTypeDescription="Create a new document." ma:contentTypeScope="" ma:versionID="4001fb9904ba862032bf23f789df1585">
  <xsd:schema xmlns:xsd="http://www.w3.org/2001/XMLSchema" xmlns:xs="http://www.w3.org/2001/XMLSchema" xmlns:p="http://schemas.microsoft.com/office/2006/metadata/properties" xmlns:ns2="fbd92a7d-674c-49ae-bb0c-bfbddee0ab97" xmlns:ns3="abd8375a-aeec-4d3e-8d29-b75c5080d851" targetNamespace="http://schemas.microsoft.com/office/2006/metadata/properties" ma:root="true" ma:fieldsID="6680c0f2aeaf9061cba70ed9c0b6ccd8" ns2:_="" ns3:_="">
    <xsd:import namespace="fbd92a7d-674c-49ae-bb0c-bfbddee0ab97"/>
    <xsd:import namespace="abd8375a-aeec-4d3e-8d29-b75c5080d8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92a7d-674c-49ae-bb0c-bfbddee0ab9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d8375a-aeec-4d3e-8d29-b75c5080d85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4B5448-D641-4BE7-AA4E-1682759DE2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57A2B22-9532-46B8-94E2-8E8FA41673F6}">
  <ds:schemaRefs>
    <ds:schemaRef ds:uri="http://purl.org/dc/terms/"/>
    <ds:schemaRef ds:uri="http://purl.org/dc/dcmitype/"/>
    <ds:schemaRef ds:uri="207202c6-6599-490b-9f81-dd6860fb6765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49d16ea2-ee35-4a6c-8405-040ab9dbd160"/>
  </ds:schemaRefs>
</ds:datastoreItem>
</file>

<file path=customXml/itemProps3.xml><?xml version="1.0" encoding="utf-8"?>
<ds:datastoreItem xmlns:ds="http://schemas.openxmlformats.org/officeDocument/2006/customXml" ds:itemID="{8A7295BC-E9BD-49D5-86EE-A2AACA30A69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38070</TotalTime>
  <Words>677</Words>
  <Application>Microsoft Office PowerPoint</Application>
  <PresentationFormat>Widescreen</PresentationFormat>
  <Paragraphs>94</Paragraphs>
  <Slides>21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PowerPoint Presentation</vt:lpstr>
      <vt:lpstr>Agenda</vt:lpstr>
      <vt:lpstr>Introduction</vt:lpstr>
      <vt:lpstr>PRESTAN is Committed to Building Confidence…</vt:lpstr>
      <vt:lpstr>AED Trainer Product Offerings</vt:lpstr>
      <vt:lpstr>AED Trainer Parts, Accessories &amp; Consumables</vt:lpstr>
      <vt:lpstr>CPR Training Manikin Offerings</vt:lpstr>
      <vt:lpstr>CPR Training Supplies</vt:lpstr>
      <vt:lpstr>Manikin Parts, Accessories &amp; Consumables</vt:lpstr>
      <vt:lpstr>Key Product Features</vt:lpstr>
      <vt:lpstr>Professional AED Trainer PLUS</vt:lpstr>
      <vt:lpstr>AED UltraTrainerTM Product Features</vt:lpstr>
      <vt:lpstr>Patented AED Trainer Pad Product Features </vt:lpstr>
      <vt:lpstr>Cleaning &amp; Storage Recommendations</vt:lpstr>
      <vt:lpstr>Product Demo</vt:lpstr>
      <vt:lpstr>Professional AED Trainer PLUS – Demo/Video</vt:lpstr>
      <vt:lpstr>UltraTrainerTM – Demo/Video</vt:lpstr>
      <vt:lpstr>Training Resources</vt:lpstr>
      <vt:lpstr>AED Trainer Resources</vt:lpstr>
      <vt:lpstr>Q&amp;A</vt:lpstr>
      <vt:lpstr>       To learn more about how PRESTAN is building confidence, please visit www.prestanproducts.com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Lindsay Benz</dc:creator>
  <cp:lastModifiedBy>Lindsay Benz</cp:lastModifiedBy>
  <cp:revision>34</cp:revision>
  <cp:lastPrinted>2022-04-20T14:38:10Z</cp:lastPrinted>
  <dcterms:created xsi:type="dcterms:W3CDTF">2019-11-19T18:07:49Z</dcterms:created>
  <dcterms:modified xsi:type="dcterms:W3CDTF">2022-05-09T15:15:29Z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0x0101005E288478CAB9C346BB3B8BCA081780F3</vt:lpwstr>
  </property>
</Properties>
</file>